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saveSubsetFonts="1">
  <p:sldMasterIdLst>
    <p:sldMasterId id="2147483648" r:id="rId1"/>
  </p:sldMasterIdLst>
  <p:notesMasterIdLst>
    <p:notesMasterId r:id="rId4"/>
  </p:notesMasterIdLst>
  <p:sldIdLst>
    <p:sldId id="489" r:id="rId2"/>
    <p:sldId id="488" r:id="rId3"/>
  </p:sldIdLst>
  <p:sldSz cx="9906000" cy="6858000" type="A4"/>
  <p:notesSz cx="9144000" cy="6858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12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AADF6"/>
    <a:srgbClr val="F54B77"/>
    <a:srgbClr val="F8809F"/>
    <a:srgbClr val="7599FA"/>
    <a:srgbClr val="EF594E"/>
    <a:srgbClr val="0E76E8"/>
    <a:srgbClr val="99C7F9"/>
    <a:srgbClr val="4A9BF4"/>
    <a:srgbClr val="D7E9FD"/>
    <a:srgbClr val="C772E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0541" autoAdjust="0"/>
    <p:restoredTop sz="92661" autoAdjust="0"/>
  </p:normalViewPr>
  <p:slideViewPr>
    <p:cSldViewPr>
      <p:cViewPr varScale="1">
        <p:scale>
          <a:sx n="128" d="100"/>
          <a:sy n="128" d="100"/>
        </p:scale>
        <p:origin x="1038" y="90"/>
      </p:cViewPr>
      <p:guideLst>
        <p:guide orient="horz" pos="2160"/>
        <p:guide pos="3120"/>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fld id="{0EE98942-F90C-4E92-BC5E-D22A4BD1EB8F}" type="datetimeFigureOut">
              <a:rPr kumimoji="1" lang="ja-JP" altLang="en-US" smtClean="0"/>
              <a:t>2024/2/28</a:t>
            </a:fld>
            <a:endParaRPr kumimoji="1" lang="ja-JP" altLang="en-US"/>
          </a:p>
        </p:txBody>
      </p:sp>
      <p:sp>
        <p:nvSpPr>
          <p:cNvPr id="4" name="スライド イメージ プレースホルダー 3"/>
          <p:cNvSpPr>
            <a:spLocks noGrp="1" noRot="1" noChangeAspect="1"/>
          </p:cNvSpPr>
          <p:nvPr>
            <p:ph type="sldImg" idx="2"/>
          </p:nvPr>
        </p:nvSpPr>
        <p:spPr>
          <a:xfrm>
            <a:off x="2714625" y="514350"/>
            <a:ext cx="3714750" cy="257175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914400" y="3257550"/>
            <a:ext cx="7315200" cy="3086100"/>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6513513"/>
            <a:ext cx="3962400" cy="342900"/>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5180013" y="6513513"/>
            <a:ext cx="3962400" cy="342900"/>
          </a:xfrm>
          <a:prstGeom prst="rect">
            <a:avLst/>
          </a:prstGeom>
        </p:spPr>
        <p:txBody>
          <a:bodyPr vert="horz" lIns="91440" tIns="45720" rIns="91440" bIns="45720" rtlCol="0" anchor="b"/>
          <a:lstStyle>
            <a:lvl1pPr algn="r">
              <a:defRPr sz="1200"/>
            </a:lvl1pPr>
          </a:lstStyle>
          <a:p>
            <a:fld id="{0C124111-8B22-4A1B-B5EA-56336AFAB2DF}" type="slidenum">
              <a:rPr kumimoji="1" lang="ja-JP" altLang="en-US" smtClean="0"/>
              <a:t>‹#›</a:t>
            </a:fld>
            <a:endParaRPr kumimoji="1" lang="ja-JP" altLang="en-US"/>
          </a:p>
        </p:txBody>
      </p:sp>
    </p:spTree>
    <p:extLst>
      <p:ext uri="{BB962C8B-B14F-4D97-AF65-F5344CB8AC3E}">
        <p14:creationId xmlns:p14="http://schemas.microsoft.com/office/powerpoint/2010/main" val="3845732448"/>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目的：</a:t>
            </a:r>
            <a:r>
              <a:rPr kumimoji="1" lang="en-US" altLang="ja-JP" dirty="0"/>
              <a:t>CS</a:t>
            </a:r>
            <a:r>
              <a:rPr kumimoji="1" lang="ja-JP" altLang="en-US" dirty="0"/>
              <a:t>がどんな存在か・何を相談できる相手なのかを認識してもらうことで、今後のコミュニケーションを取りやすくする</a:t>
            </a:r>
            <a:endParaRPr kumimoji="1" lang="en-US" altLang="ja-JP" dirty="0"/>
          </a:p>
          <a:p>
            <a:endParaRPr kumimoji="1" lang="en-US" altLang="ja-JP" dirty="0"/>
          </a:p>
          <a:p>
            <a:r>
              <a:rPr kumimoji="1" lang="ja-JP" altLang="en-US" dirty="0"/>
              <a:t>・</a:t>
            </a:r>
            <a:r>
              <a:rPr kumimoji="1" lang="en-US" altLang="ja-JP" dirty="0"/>
              <a:t>INSIDES</a:t>
            </a:r>
            <a:r>
              <a:rPr kumimoji="1" lang="ja-JP" altLang="en-US" dirty="0"/>
              <a:t>は導入して終わりのサービスではなく、どのように活用するかが重要です</a:t>
            </a:r>
            <a:endParaRPr kumimoji="1" lang="en-US" altLang="ja-JP" dirty="0"/>
          </a:p>
          <a:p>
            <a:r>
              <a:rPr kumimoji="1" lang="ja-JP" altLang="en-US" dirty="0"/>
              <a:t>└私達インサイズカスタマーサクセスチームが●●（営業名）に代わり（</a:t>
            </a:r>
            <a:r>
              <a:rPr kumimoji="1" lang="en-US" altLang="ja-JP" dirty="0"/>
              <a:t>or</a:t>
            </a:r>
            <a:r>
              <a:rPr kumimoji="1" lang="ja-JP" altLang="en-US" dirty="0"/>
              <a:t>と共に）</a:t>
            </a:r>
            <a:r>
              <a:rPr kumimoji="1" lang="en-US" altLang="ja-JP" dirty="0"/>
              <a:t>※</a:t>
            </a:r>
            <a:r>
              <a:rPr kumimoji="1" lang="ja-JP" altLang="en-US" dirty="0" err="1"/>
              <a:t>、</a:t>
            </a:r>
            <a:br>
              <a:rPr kumimoji="1" lang="en-US" altLang="ja-JP" dirty="0"/>
            </a:br>
            <a:r>
              <a:rPr kumimoji="1" lang="ja-JP" altLang="en-US" dirty="0"/>
              <a:t>　　今後、御社を担当し、</a:t>
            </a:r>
            <a:r>
              <a:rPr kumimoji="1" lang="en-US" altLang="ja-JP" dirty="0"/>
              <a:t>INSIDES</a:t>
            </a:r>
            <a:r>
              <a:rPr kumimoji="1" lang="ja-JP" altLang="en-US" dirty="0"/>
              <a:t>を活用して組織改善いただけるよう一緒に伴走します。</a:t>
            </a:r>
            <a:endParaRPr kumimoji="1" lang="en-US" altLang="ja-JP" dirty="0"/>
          </a:p>
          <a:p>
            <a:endParaRPr kumimoji="1" lang="en-US" altLang="ja-JP" dirty="0"/>
          </a:p>
          <a:p>
            <a:r>
              <a:rPr kumimoji="1" lang="ja-JP" altLang="en-US" dirty="0"/>
              <a:t>・今日のこのような活用ディスカッションの場は、今後</a:t>
            </a:r>
            <a:r>
              <a:rPr kumimoji="1" lang="en-US" altLang="ja-JP" dirty="0"/>
              <a:t>INSIDES</a:t>
            </a:r>
            <a:r>
              <a:rPr kumimoji="1" lang="ja-JP" altLang="en-US" dirty="0"/>
              <a:t>実施後、都度開催し、フォローさせてください</a:t>
            </a:r>
            <a:endParaRPr kumimoji="1" lang="en-US" altLang="ja-JP" dirty="0"/>
          </a:p>
          <a:p>
            <a:r>
              <a:rPr kumimoji="1" lang="ja-JP" altLang="en-US" dirty="0"/>
              <a:t>└今後については、現場にどのように使ってもらうかも大事なので、現場の活用促進のご提案や、</a:t>
            </a:r>
            <a:endParaRPr kumimoji="1" lang="en-US" altLang="ja-JP" dirty="0"/>
          </a:p>
          <a:p>
            <a:r>
              <a:rPr kumimoji="1" lang="ja-JP" altLang="en-US" dirty="0"/>
              <a:t>　　複数回実施を行った後の、結果の集計・報告もいたします</a:t>
            </a:r>
            <a:endParaRPr kumimoji="1" lang="en-US" altLang="ja-JP" dirty="0"/>
          </a:p>
          <a:p>
            <a:endParaRPr kumimoji="1" lang="en-US" altLang="ja-JP" dirty="0"/>
          </a:p>
          <a:p>
            <a:r>
              <a:rPr kumimoji="1" lang="en-US" altLang="ja-JP" dirty="0"/>
              <a:t>※</a:t>
            </a:r>
            <a:r>
              <a:rPr kumimoji="1" lang="ja-JP" altLang="en-US" dirty="0"/>
              <a:t>（担当引継ぎについて）どちらかを選択</a:t>
            </a:r>
            <a:endParaRPr kumimoji="1" lang="en-US" altLang="ja-JP" dirty="0"/>
          </a:p>
          <a:p>
            <a:r>
              <a:rPr kumimoji="1" lang="ja-JP" altLang="en-US" dirty="0"/>
              <a:t>・マーケ営業の場合：</a:t>
            </a:r>
            <a:r>
              <a:rPr kumimoji="1" lang="en-US" altLang="ja-JP" dirty="0"/>
              <a:t>INSIDES</a:t>
            </a:r>
            <a:r>
              <a:rPr kumimoji="1" lang="ja-JP" altLang="en-US" dirty="0"/>
              <a:t>の活用について私がメインで担当します（冒頭で営業が言ってくれた場合は割愛）</a:t>
            </a:r>
            <a:endParaRPr kumimoji="1" lang="en-US" altLang="ja-JP" dirty="0"/>
          </a:p>
          <a:p>
            <a:r>
              <a:rPr kumimoji="1" lang="ja-JP" altLang="en-US" dirty="0"/>
              <a:t>・波多野さん・大尻さんの場合・・・担当を引き継ぎますと明確に伝える</a:t>
            </a:r>
            <a:endParaRPr kumimoji="1" lang="en-US" altLang="ja-JP" dirty="0"/>
          </a:p>
        </p:txBody>
      </p:sp>
      <p:sp>
        <p:nvSpPr>
          <p:cNvPr id="4" name="スライド番号プレースホルダー 3"/>
          <p:cNvSpPr>
            <a:spLocks noGrp="1"/>
          </p:cNvSpPr>
          <p:nvPr>
            <p:ph type="sldNum" sz="quarter" idx="10"/>
          </p:nvPr>
        </p:nvSpPr>
        <p:spPr/>
        <p:txBody>
          <a:bodyPr/>
          <a:lstStyle/>
          <a:p>
            <a:fld id="{0C124111-8B22-4A1B-B5EA-56336AFAB2DF}" type="slidenum">
              <a:rPr kumimoji="1" lang="ja-JP" altLang="en-US" smtClean="0"/>
              <a:t>0</a:t>
            </a:fld>
            <a:endParaRPr kumimoji="1" lang="ja-JP" altLang="en-US"/>
          </a:p>
        </p:txBody>
      </p:sp>
    </p:spTree>
    <p:extLst>
      <p:ext uri="{BB962C8B-B14F-4D97-AF65-F5344CB8AC3E}">
        <p14:creationId xmlns:p14="http://schemas.microsoft.com/office/powerpoint/2010/main" val="1815056798"/>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32520" y="2852936"/>
            <a:ext cx="8640960" cy="576064"/>
          </a:xfrm>
          <a:prstGeom prst="rect">
            <a:avLst/>
          </a:prstGeom>
        </p:spPr>
        <p:txBody>
          <a:bodyPr anchor="ctr" anchorCtr="0"/>
          <a:lstStyle>
            <a:lvl1pPr algn="l">
              <a:defRPr sz="2400" spc="120" baseline="0">
                <a:solidFill>
                  <a:schemeClr val="tx1"/>
                </a:solidFill>
                <a:latin typeface="+mj-lt"/>
                <a:ea typeface="+mj-ea"/>
              </a:defRPr>
            </a:lvl1pPr>
          </a:lstStyle>
          <a:p>
            <a:r>
              <a:rPr kumimoji="1" lang="ja-JP" altLang="en-US" dirty="0"/>
              <a:t>マスター タイトルの書式設定</a:t>
            </a:r>
          </a:p>
        </p:txBody>
      </p:sp>
      <p:sp>
        <p:nvSpPr>
          <p:cNvPr id="3" name="サブタイトル 2"/>
          <p:cNvSpPr>
            <a:spLocks noGrp="1"/>
          </p:cNvSpPr>
          <p:nvPr>
            <p:ph type="subTitle" idx="1"/>
          </p:nvPr>
        </p:nvSpPr>
        <p:spPr>
          <a:xfrm>
            <a:off x="632520" y="4149080"/>
            <a:ext cx="5760640" cy="1440160"/>
          </a:xfrm>
          <a:prstGeom prst="rect">
            <a:avLst/>
          </a:prstGeom>
        </p:spPr>
        <p:txBody>
          <a:bodyPr/>
          <a:lstStyle>
            <a:lvl1pPr marL="0" indent="0" algn="l">
              <a:buNone/>
              <a:defRPr spc="70" baseline="0">
                <a:solidFill>
                  <a:schemeClr val="tx1"/>
                </a:solidFill>
                <a:latin typeface="+mj-lt"/>
                <a:ea typeface="+mj-ea"/>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dirty="0"/>
              <a:t>マスター サブタイトルの書式設定</a:t>
            </a:r>
          </a:p>
        </p:txBody>
      </p:sp>
      <p:sp>
        <p:nvSpPr>
          <p:cNvPr id="4" name="日付プレースホルダー 3"/>
          <p:cNvSpPr>
            <a:spLocks noGrp="1"/>
          </p:cNvSpPr>
          <p:nvPr>
            <p:ph type="dt" sz="half" idx="10"/>
          </p:nvPr>
        </p:nvSpPr>
        <p:spPr>
          <a:xfrm>
            <a:off x="495300" y="6356351"/>
            <a:ext cx="2311400" cy="365125"/>
          </a:xfrm>
          <a:prstGeom prst="rect">
            <a:avLst/>
          </a:prstGeom>
        </p:spPr>
        <p:txBody>
          <a:bodyPr/>
          <a:lstStyle/>
          <a:p>
            <a:endParaRPr kumimoji="1" lang="ja-JP" altLang="en-US"/>
          </a:p>
        </p:txBody>
      </p:sp>
      <p:sp>
        <p:nvSpPr>
          <p:cNvPr id="5" name="フッター プレースホルダー 4"/>
          <p:cNvSpPr>
            <a:spLocks noGrp="1"/>
          </p:cNvSpPr>
          <p:nvPr>
            <p:ph type="ftr" sz="quarter" idx="11"/>
          </p:nvPr>
        </p:nvSpPr>
        <p:spPr>
          <a:xfrm>
            <a:off x="3384550" y="6356351"/>
            <a:ext cx="3136900" cy="365125"/>
          </a:xfrm>
          <a:prstGeom prst="rect">
            <a:avLst/>
          </a:prstGeom>
        </p:spPr>
        <p:txBody>
          <a:bodyPr/>
          <a:lstStyle/>
          <a:p>
            <a:endParaRPr kumimoji="1" lang="ja-JP" altLang="en-US"/>
          </a:p>
        </p:txBody>
      </p:sp>
      <p:sp>
        <p:nvSpPr>
          <p:cNvPr id="6" name="スライド番号プレースホルダー 5"/>
          <p:cNvSpPr>
            <a:spLocks noGrp="1"/>
          </p:cNvSpPr>
          <p:nvPr>
            <p:ph type="sldNum" sz="quarter" idx="12"/>
          </p:nvPr>
        </p:nvSpPr>
        <p:spPr>
          <a:xfrm>
            <a:off x="7099300" y="6356351"/>
            <a:ext cx="2311400" cy="365125"/>
          </a:xfrm>
          <a:prstGeom prst="rect">
            <a:avLst/>
          </a:prstGeom>
        </p:spPr>
        <p:txBody>
          <a:bodyPr/>
          <a:lstStyle/>
          <a:p>
            <a:fld id="{96087008-ECF0-42D6-A8EA-A09FB1EF0DFF}" type="slidenum">
              <a:rPr kumimoji="1" lang="ja-JP" altLang="en-US" smtClean="0"/>
              <a:t>‹#›</a:t>
            </a:fld>
            <a:endParaRPr kumimoji="1" lang="ja-JP" altLang="en-US"/>
          </a:p>
        </p:txBody>
      </p:sp>
      <p:pic>
        <p:nvPicPr>
          <p:cNvPr id="14" name="Picture 11" descr="カラー_太い"/>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149995" y="6149863"/>
            <a:ext cx="9627418" cy="663687"/>
          </a:xfrm>
          <a:prstGeom prst="rect">
            <a:avLst/>
          </a:prstGeom>
          <a:noFill/>
          <a:extLst>
            <a:ext uri="{909E8E84-426E-40DD-AFC4-6F175D3DCCD1}">
              <a14:hiddenFill xmlns:a14="http://schemas.microsoft.com/office/drawing/2010/main">
                <a:solidFill>
                  <a:srgbClr val="FFFFFF"/>
                </a:solidFill>
              </a14:hiddenFill>
            </a:ext>
          </a:extLst>
        </p:spPr>
      </p:pic>
      <p:sp>
        <p:nvSpPr>
          <p:cNvPr id="16" name="Line 6"/>
          <p:cNvSpPr>
            <a:spLocks noChangeShapeType="1"/>
          </p:cNvSpPr>
          <p:nvPr userDrawn="1"/>
        </p:nvSpPr>
        <p:spPr bwMode="auto">
          <a:xfrm>
            <a:off x="632520" y="3429000"/>
            <a:ext cx="8640960" cy="0"/>
          </a:xfrm>
          <a:prstGeom prst="line">
            <a:avLst/>
          </a:prstGeom>
          <a:noFill/>
          <a:ln w="50800">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pic>
        <p:nvPicPr>
          <p:cNvPr id="17" name="Picture 9" descr="ＰＰＴ表紙標準カラー"/>
          <p:cNvPicPr>
            <a:picLocks noChangeAspect="1" noChangeArrowheads="1"/>
          </p:cNvPicPr>
          <p:nvPr userDrawn="1"/>
        </p:nvPicPr>
        <p:blipFill>
          <a:blip r:embed="rId3">
            <a:extLst>
              <a:ext uri="{28A0092B-C50C-407E-A947-70E740481C1C}">
                <a14:useLocalDpi xmlns:a14="http://schemas.microsoft.com/office/drawing/2010/main" val="0"/>
              </a:ext>
            </a:extLst>
          </a:blip>
          <a:srcRect l="83525" t="2147" r="1796" b="75005"/>
          <a:stretch>
            <a:fillRect/>
          </a:stretch>
        </p:blipFill>
        <p:spPr bwMode="auto">
          <a:xfrm>
            <a:off x="8265368" y="115888"/>
            <a:ext cx="1512045" cy="1663749"/>
          </a:xfrm>
          <a:prstGeom prst="rect">
            <a:avLst/>
          </a:prstGeom>
          <a:noFill/>
          <a:extLst>
            <a:ext uri="{909E8E84-426E-40DD-AFC4-6F175D3DCCD1}">
              <a14:hiddenFill xmlns:a14="http://schemas.microsoft.com/office/drawing/2010/main">
                <a:solidFill>
                  <a:srgbClr val="FFFFFF"/>
                </a:solidFill>
              </a14:hiddenFill>
            </a:ext>
          </a:extLst>
        </p:spPr>
      </p:pic>
      <p:sp>
        <p:nvSpPr>
          <p:cNvPr id="8" name="テキスト プレースホルダー 7"/>
          <p:cNvSpPr>
            <a:spLocks noGrp="1"/>
          </p:cNvSpPr>
          <p:nvPr>
            <p:ph type="body" sz="quarter" idx="13"/>
          </p:nvPr>
        </p:nvSpPr>
        <p:spPr>
          <a:xfrm>
            <a:off x="632520" y="548680"/>
            <a:ext cx="7200800" cy="377378"/>
          </a:xfrm>
        </p:spPr>
        <p:txBody>
          <a:bodyPr/>
          <a:lstStyle>
            <a:lvl1pPr marL="0" indent="0">
              <a:buNone/>
              <a:defRPr spc="70" baseline="0">
                <a:solidFill>
                  <a:schemeClr val="tx1"/>
                </a:solidFill>
                <a:latin typeface="+mj-lt"/>
                <a:ea typeface="+mj-ea"/>
              </a:defRPr>
            </a:lvl1pPr>
          </a:lstStyle>
          <a:p>
            <a:pPr lvl="0"/>
            <a:r>
              <a:rPr kumimoji="1" lang="ja-JP" altLang="en-US" dirty="0"/>
              <a:t>マスター テキストの書式設定</a:t>
            </a:r>
          </a:p>
        </p:txBody>
      </p:sp>
    </p:spTree>
    <p:extLst>
      <p:ext uri="{BB962C8B-B14F-4D97-AF65-F5344CB8AC3E}">
        <p14:creationId xmlns:p14="http://schemas.microsoft.com/office/powerpoint/2010/main" val="300799738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標準スライド">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a:xfrm>
            <a:off x="344488" y="908720"/>
            <a:ext cx="9217024" cy="1728192"/>
          </a:xfrm>
          <a:prstGeom prst="rect">
            <a:avLst/>
          </a:prstGeom>
        </p:spPr>
        <p:txBody>
          <a:bodyPr>
            <a:noAutofit/>
          </a:bodyPr>
          <a:lstStyle>
            <a:lvl1pPr marL="261938" indent="-261938">
              <a:buFont typeface="Wingdings" pitchFamily="2" charset="2"/>
              <a:buChar char="n"/>
              <a:defRPr spc="70" baseline="0">
                <a:solidFill>
                  <a:schemeClr val="tx1"/>
                </a:solidFill>
              </a:defRPr>
            </a:lvl1pPr>
            <a:lvl2pPr marL="536575" indent="-274638">
              <a:buFont typeface="Wingdings" pitchFamily="2" charset="2"/>
              <a:buChar char="l"/>
              <a:defRPr spc="70" baseline="0">
                <a:solidFill>
                  <a:schemeClr val="tx1"/>
                </a:solidFill>
              </a:defRPr>
            </a:lvl2pPr>
            <a:lvl3pPr marL="812800" indent="-276225">
              <a:buFont typeface="Arial" pitchFamily="34" charset="0"/>
              <a:buChar char="‒"/>
              <a:defRPr spc="70" baseline="0">
                <a:solidFill>
                  <a:schemeClr val="tx1"/>
                </a:solidFill>
              </a:defRPr>
            </a:lvl3pPr>
            <a:lvl4pPr marL="1098550" indent="-285750">
              <a:buFont typeface="Arial" panose="020B0604020202020204" pitchFamily="34" charset="0"/>
              <a:buChar char="•"/>
              <a:defRPr>
                <a:solidFill>
                  <a:schemeClr val="tx1"/>
                </a:solidFill>
              </a:defRPr>
            </a:lvl4pPr>
            <a:lvl5pPr marL="1350963" indent="0">
              <a:buNone/>
              <a:defRPr/>
            </a:lvl5pPr>
          </a:lstStyle>
          <a:p>
            <a:pPr lvl="0"/>
            <a:r>
              <a:rPr kumimoji="1" lang="ja-JP" altLang="en-US" dirty="0"/>
              <a:t>マスター テキストの書式設定</a:t>
            </a:r>
          </a:p>
          <a:p>
            <a:pPr lvl="1"/>
            <a:r>
              <a:rPr kumimoji="1" lang="ja-JP" altLang="en-US" dirty="0"/>
              <a:t>第 </a:t>
            </a:r>
            <a:r>
              <a:rPr kumimoji="1" lang="en-US" altLang="ja-JP" dirty="0"/>
              <a:t>2 </a:t>
            </a:r>
            <a:r>
              <a:rPr kumimoji="1" lang="ja-JP" altLang="en-US" dirty="0"/>
              <a:t>レベル</a:t>
            </a:r>
          </a:p>
          <a:p>
            <a:pPr lvl="2"/>
            <a:r>
              <a:rPr kumimoji="1" lang="ja-JP" altLang="en-US" dirty="0"/>
              <a:t>第 </a:t>
            </a:r>
            <a:r>
              <a:rPr kumimoji="1" lang="en-US" altLang="ja-JP" dirty="0"/>
              <a:t>3 </a:t>
            </a:r>
            <a:r>
              <a:rPr kumimoji="1" lang="ja-JP" altLang="en-US" dirty="0"/>
              <a:t>レベル</a:t>
            </a:r>
            <a:endParaRPr kumimoji="1" lang="en-US" altLang="ja-JP" dirty="0"/>
          </a:p>
          <a:p>
            <a:pPr lvl="3"/>
            <a:endParaRPr kumimoji="1" lang="en-US" altLang="ja-JP" dirty="0"/>
          </a:p>
        </p:txBody>
      </p:sp>
      <p:sp>
        <p:nvSpPr>
          <p:cNvPr id="12" name="スライド番号プレースホルダー 11"/>
          <p:cNvSpPr>
            <a:spLocks noGrp="1"/>
          </p:cNvSpPr>
          <p:nvPr>
            <p:ph type="sldNum" sz="quarter" idx="10"/>
          </p:nvPr>
        </p:nvSpPr>
        <p:spPr/>
        <p:txBody>
          <a:bodyPr/>
          <a:lstStyle>
            <a:lvl1pPr>
              <a:defRPr>
                <a:solidFill>
                  <a:schemeClr val="tx1">
                    <a:lumMod val="75000"/>
                    <a:lumOff val="25000"/>
                  </a:schemeClr>
                </a:solidFill>
              </a:defRPr>
            </a:lvl1pPr>
          </a:lstStyle>
          <a:p>
            <a:fld id="{C99C2EFC-D2CA-4DDF-8B00-92D9845D6714}" type="slidenum">
              <a:rPr lang="ja-JP" altLang="en-US" smtClean="0"/>
              <a:pPr/>
              <a:t>‹#›</a:t>
            </a:fld>
            <a:endParaRPr lang="ja-JP" altLang="en-US"/>
          </a:p>
        </p:txBody>
      </p:sp>
      <p:sp>
        <p:nvSpPr>
          <p:cNvPr id="5" name="タイトル プレースホルダー 1"/>
          <p:cNvSpPr>
            <a:spLocks noGrp="1"/>
          </p:cNvSpPr>
          <p:nvPr>
            <p:ph type="title"/>
          </p:nvPr>
        </p:nvSpPr>
        <p:spPr>
          <a:xfrm>
            <a:off x="128464" y="71518"/>
            <a:ext cx="9649071" cy="504056"/>
          </a:xfrm>
          <a:prstGeom prst="rect">
            <a:avLst/>
          </a:prstGeom>
        </p:spPr>
        <p:txBody>
          <a:bodyPr vert="horz" lIns="91440" tIns="45720" rIns="91440" bIns="45720" rtlCol="0" anchor="ctr" anchorCtr="0">
            <a:noAutofit/>
          </a:bodyPr>
          <a:lstStyle>
            <a:lvl1pPr>
              <a:defRPr>
                <a:solidFill>
                  <a:schemeClr val="tx1"/>
                </a:solidFill>
                <a:latin typeface="+mj-lt"/>
                <a:ea typeface="+mj-ea"/>
              </a:defRPr>
            </a:lvl1pPr>
          </a:lstStyle>
          <a:p>
            <a:r>
              <a:rPr kumimoji="1" lang="ja-JP" altLang="en-US" dirty="0"/>
              <a:t>マスター タイトルの書式設定</a:t>
            </a:r>
          </a:p>
        </p:txBody>
      </p:sp>
    </p:spTree>
    <p:extLst>
      <p:ext uri="{BB962C8B-B14F-4D97-AF65-F5344CB8AC3E}">
        <p14:creationId xmlns:p14="http://schemas.microsoft.com/office/powerpoint/2010/main" val="6600377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標準スライド">
    <p:spTree>
      <p:nvGrpSpPr>
        <p:cNvPr id="1" name=""/>
        <p:cNvGrpSpPr/>
        <p:nvPr/>
      </p:nvGrpSpPr>
      <p:grpSpPr>
        <a:xfrm>
          <a:off x="0" y="0"/>
          <a:ext cx="0" cy="0"/>
          <a:chOff x="0" y="0"/>
          <a:chExt cx="0" cy="0"/>
        </a:xfrm>
      </p:grpSpPr>
      <p:sp>
        <p:nvSpPr>
          <p:cNvPr id="2" name="正方形/長方形 1"/>
          <p:cNvSpPr/>
          <p:nvPr userDrawn="1"/>
        </p:nvSpPr>
        <p:spPr>
          <a:xfrm>
            <a:off x="0" y="642990"/>
            <a:ext cx="9906000" cy="5688632"/>
          </a:xfrm>
          <a:prstGeom prst="rect">
            <a:avLst/>
          </a:prstGeom>
          <a:solidFill>
            <a:schemeClr val="bg1">
              <a:lumMod val="95000"/>
            </a:schemeClr>
          </a:solidFill>
          <a:ln>
            <a:noFill/>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spcBef>
                <a:spcPts val="600"/>
              </a:spcBef>
            </a:pPr>
            <a:endParaRPr kumimoji="1" lang="ja-JP" altLang="en-US" sz="1400" dirty="0">
              <a:solidFill>
                <a:schemeClr val="tx1">
                  <a:lumMod val="75000"/>
                  <a:lumOff val="25000"/>
                </a:schemeClr>
              </a:solidFill>
            </a:endParaRPr>
          </a:p>
        </p:txBody>
      </p:sp>
      <p:sp>
        <p:nvSpPr>
          <p:cNvPr id="12" name="スライド番号プレースホルダー 11"/>
          <p:cNvSpPr>
            <a:spLocks noGrp="1"/>
          </p:cNvSpPr>
          <p:nvPr>
            <p:ph type="sldNum" sz="quarter" idx="10"/>
          </p:nvPr>
        </p:nvSpPr>
        <p:spPr/>
        <p:txBody>
          <a:bodyPr/>
          <a:lstStyle>
            <a:lvl1pPr>
              <a:defRPr>
                <a:solidFill>
                  <a:schemeClr val="tx1">
                    <a:lumMod val="75000"/>
                    <a:lumOff val="25000"/>
                  </a:schemeClr>
                </a:solidFill>
              </a:defRPr>
            </a:lvl1pPr>
          </a:lstStyle>
          <a:p>
            <a:fld id="{C99C2EFC-D2CA-4DDF-8B00-92D9845D6714}" type="slidenum">
              <a:rPr lang="ja-JP" altLang="en-US" smtClean="0"/>
              <a:pPr/>
              <a:t>‹#›</a:t>
            </a:fld>
            <a:endParaRPr lang="ja-JP" altLang="en-US"/>
          </a:p>
        </p:txBody>
      </p:sp>
      <p:sp>
        <p:nvSpPr>
          <p:cNvPr id="5" name="タイトル プレースホルダー 1"/>
          <p:cNvSpPr>
            <a:spLocks noGrp="1"/>
          </p:cNvSpPr>
          <p:nvPr>
            <p:ph type="title"/>
          </p:nvPr>
        </p:nvSpPr>
        <p:spPr>
          <a:xfrm>
            <a:off x="1352600" y="71518"/>
            <a:ext cx="8424935" cy="504056"/>
          </a:xfrm>
          <a:prstGeom prst="rect">
            <a:avLst/>
          </a:prstGeom>
        </p:spPr>
        <p:txBody>
          <a:bodyPr vert="horz" lIns="91440" tIns="45720" rIns="91440" bIns="45720" rtlCol="0" anchor="ctr" anchorCtr="0">
            <a:noAutofit/>
          </a:bodyPr>
          <a:lstStyle>
            <a:lvl1pPr>
              <a:defRPr sz="2000">
                <a:solidFill>
                  <a:schemeClr val="tx1"/>
                </a:solidFill>
                <a:latin typeface="+mj-lt"/>
                <a:ea typeface="+mj-ea"/>
              </a:defRPr>
            </a:lvl1pPr>
          </a:lstStyle>
          <a:p>
            <a:r>
              <a:rPr kumimoji="1" lang="ja-JP" altLang="en-US" dirty="0"/>
              <a:t>マスター タイトルの書式設定</a:t>
            </a:r>
          </a:p>
        </p:txBody>
      </p:sp>
      <p:sp>
        <p:nvSpPr>
          <p:cNvPr id="4" name="正方形/長方形 3"/>
          <p:cNvSpPr/>
          <p:nvPr userDrawn="1"/>
        </p:nvSpPr>
        <p:spPr>
          <a:xfrm>
            <a:off x="308484" y="931022"/>
            <a:ext cx="9289032" cy="5112568"/>
          </a:xfrm>
          <a:prstGeom prst="rect">
            <a:avLst/>
          </a:prstGeom>
          <a:solidFill>
            <a:schemeClr val="bg1"/>
          </a:solidFill>
          <a:ln>
            <a:noFill/>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spcBef>
                <a:spcPts val="600"/>
              </a:spcBef>
            </a:pPr>
            <a:endParaRPr kumimoji="1" lang="ja-JP" altLang="en-US" sz="1400" dirty="0">
              <a:solidFill>
                <a:schemeClr val="tx1">
                  <a:lumMod val="75000"/>
                  <a:lumOff val="25000"/>
                </a:schemeClr>
              </a:solidFill>
            </a:endParaRPr>
          </a:p>
        </p:txBody>
      </p:sp>
      <p:sp>
        <p:nvSpPr>
          <p:cNvPr id="6" name="正方形/長方形 5"/>
          <p:cNvSpPr/>
          <p:nvPr userDrawn="1"/>
        </p:nvSpPr>
        <p:spPr>
          <a:xfrm>
            <a:off x="0" y="0"/>
            <a:ext cx="1352600" cy="594000"/>
          </a:xfrm>
          <a:prstGeom prst="rect">
            <a:avLst/>
          </a:prstGeom>
          <a:solidFill>
            <a:schemeClr val="bg1">
              <a:lumMod val="95000"/>
            </a:schemeClr>
          </a:solidFill>
          <a:ln>
            <a:noFill/>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spcBef>
                <a:spcPts val="600"/>
              </a:spcBef>
            </a:pPr>
            <a:r>
              <a:rPr kumimoji="1" lang="ja-JP" altLang="en-US" sz="1800" dirty="0">
                <a:solidFill>
                  <a:schemeClr val="tx1">
                    <a:lumMod val="50000"/>
                    <a:lumOff val="50000"/>
                  </a:schemeClr>
                </a:solidFill>
              </a:rPr>
              <a:t>参考</a:t>
            </a:r>
          </a:p>
        </p:txBody>
      </p:sp>
      <p:sp>
        <p:nvSpPr>
          <p:cNvPr id="8" name="正方形/長方形 7"/>
          <p:cNvSpPr/>
          <p:nvPr userDrawn="1"/>
        </p:nvSpPr>
        <p:spPr>
          <a:xfrm>
            <a:off x="0" y="6310956"/>
            <a:ext cx="8697416" cy="220616"/>
          </a:xfrm>
          <a:prstGeom prst="rect">
            <a:avLst/>
          </a:prstGeom>
          <a:solidFill>
            <a:schemeClr val="bg1">
              <a:lumMod val="95000"/>
            </a:schemeClr>
          </a:solidFill>
          <a:ln>
            <a:noFill/>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spcBef>
                <a:spcPts val="600"/>
              </a:spcBef>
            </a:pPr>
            <a:endParaRPr kumimoji="1" lang="ja-JP" altLang="en-US" sz="1400" dirty="0">
              <a:solidFill>
                <a:schemeClr val="tx1">
                  <a:lumMod val="75000"/>
                  <a:lumOff val="25000"/>
                </a:schemeClr>
              </a:solidFill>
            </a:endParaRPr>
          </a:p>
        </p:txBody>
      </p:sp>
    </p:spTree>
    <p:extLst>
      <p:ext uri="{BB962C8B-B14F-4D97-AF65-F5344CB8AC3E}">
        <p14:creationId xmlns:p14="http://schemas.microsoft.com/office/powerpoint/2010/main" val="269132541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中扉スライド">
    <p:spTree>
      <p:nvGrpSpPr>
        <p:cNvPr id="1" name=""/>
        <p:cNvGrpSpPr/>
        <p:nvPr/>
      </p:nvGrpSpPr>
      <p:grpSpPr>
        <a:xfrm>
          <a:off x="0" y="0"/>
          <a:ext cx="0" cy="0"/>
          <a:chOff x="0" y="0"/>
          <a:chExt cx="0" cy="0"/>
        </a:xfrm>
      </p:grpSpPr>
      <p:sp>
        <p:nvSpPr>
          <p:cNvPr id="3" name="スライド番号プレースホルダー 2"/>
          <p:cNvSpPr>
            <a:spLocks noGrp="1"/>
          </p:cNvSpPr>
          <p:nvPr>
            <p:ph type="sldNum" sz="quarter" idx="10"/>
          </p:nvPr>
        </p:nvSpPr>
        <p:spPr/>
        <p:txBody>
          <a:bodyPr/>
          <a:lstStyle/>
          <a:p>
            <a:fld id="{C99C2EFC-D2CA-4DDF-8B00-92D9845D6714}" type="slidenum">
              <a:rPr lang="ja-JP" altLang="en-US" smtClean="0"/>
              <a:pPr/>
              <a:t>‹#›</a:t>
            </a:fld>
            <a:endParaRPr lang="ja-JP" altLang="en-US"/>
          </a:p>
        </p:txBody>
      </p:sp>
      <p:sp>
        <p:nvSpPr>
          <p:cNvPr id="4" name="コンテンツ プレースホルダー 2"/>
          <p:cNvSpPr>
            <a:spLocks noGrp="1"/>
          </p:cNvSpPr>
          <p:nvPr>
            <p:ph idx="1"/>
          </p:nvPr>
        </p:nvSpPr>
        <p:spPr>
          <a:xfrm>
            <a:off x="2792760" y="1268760"/>
            <a:ext cx="4320480" cy="648072"/>
          </a:xfrm>
          <a:prstGeom prst="rect">
            <a:avLst/>
          </a:prstGeom>
          <a:ln>
            <a:solidFill>
              <a:schemeClr val="tx1"/>
            </a:solidFill>
          </a:ln>
        </p:spPr>
        <p:txBody>
          <a:bodyPr anchor="ctr" anchorCtr="0">
            <a:normAutofit/>
          </a:bodyPr>
          <a:lstStyle>
            <a:lvl1pPr marL="0" indent="0" algn="ctr">
              <a:buFont typeface="Wingdings" pitchFamily="2" charset="2"/>
              <a:buNone/>
              <a:defRPr sz="1400"/>
            </a:lvl1pPr>
            <a:lvl2pPr marL="536575" indent="-274638">
              <a:buFont typeface="Wingdings" pitchFamily="2" charset="2"/>
              <a:buChar char="l"/>
              <a:defRPr/>
            </a:lvl2pPr>
            <a:lvl3pPr marL="812800" indent="-276225">
              <a:buFont typeface="Arial" pitchFamily="34" charset="0"/>
              <a:buChar char="●"/>
              <a:defRPr/>
            </a:lvl3pPr>
            <a:lvl4pPr marL="1074738" indent="-261938">
              <a:defRPr/>
            </a:lvl4pPr>
          </a:lstStyle>
          <a:p>
            <a:pPr lvl="0"/>
            <a:r>
              <a:rPr kumimoji="1" lang="ja-JP" altLang="en-US" dirty="0"/>
              <a:t>マスター テキストの書式設定</a:t>
            </a:r>
          </a:p>
        </p:txBody>
      </p:sp>
      <p:sp>
        <p:nvSpPr>
          <p:cNvPr id="6" name="コンテンツ プレースホルダー 2"/>
          <p:cNvSpPr>
            <a:spLocks noGrp="1"/>
          </p:cNvSpPr>
          <p:nvPr>
            <p:ph idx="11"/>
          </p:nvPr>
        </p:nvSpPr>
        <p:spPr>
          <a:xfrm>
            <a:off x="2792760" y="2204864"/>
            <a:ext cx="4320480" cy="648072"/>
          </a:xfrm>
          <a:prstGeom prst="rect">
            <a:avLst/>
          </a:prstGeom>
          <a:ln>
            <a:solidFill>
              <a:schemeClr val="tx1"/>
            </a:solidFill>
          </a:ln>
        </p:spPr>
        <p:txBody>
          <a:bodyPr anchor="ctr" anchorCtr="0">
            <a:normAutofit/>
          </a:bodyPr>
          <a:lstStyle>
            <a:lvl1pPr marL="0" indent="0" algn="ctr">
              <a:buFont typeface="Wingdings" pitchFamily="2" charset="2"/>
              <a:buNone/>
              <a:defRPr sz="1400"/>
            </a:lvl1pPr>
            <a:lvl2pPr marL="536575" indent="-274638">
              <a:buFont typeface="Wingdings" pitchFamily="2" charset="2"/>
              <a:buChar char="l"/>
              <a:defRPr/>
            </a:lvl2pPr>
            <a:lvl3pPr marL="812800" indent="-276225">
              <a:buFont typeface="Arial" pitchFamily="34" charset="0"/>
              <a:buChar char="●"/>
              <a:defRPr/>
            </a:lvl3pPr>
            <a:lvl4pPr marL="1074738" indent="-261938">
              <a:defRPr/>
            </a:lvl4pPr>
          </a:lstStyle>
          <a:p>
            <a:pPr lvl="0"/>
            <a:r>
              <a:rPr kumimoji="1" lang="ja-JP" altLang="en-US" dirty="0"/>
              <a:t>マスター テキストの書式設定</a:t>
            </a:r>
          </a:p>
        </p:txBody>
      </p:sp>
      <p:sp>
        <p:nvSpPr>
          <p:cNvPr id="7" name="コンテンツ プレースホルダー 2"/>
          <p:cNvSpPr>
            <a:spLocks noGrp="1"/>
          </p:cNvSpPr>
          <p:nvPr>
            <p:ph idx="12"/>
          </p:nvPr>
        </p:nvSpPr>
        <p:spPr>
          <a:xfrm>
            <a:off x="2792760" y="3140968"/>
            <a:ext cx="4320480" cy="648072"/>
          </a:xfrm>
          <a:prstGeom prst="rect">
            <a:avLst/>
          </a:prstGeom>
          <a:ln>
            <a:solidFill>
              <a:schemeClr val="tx1"/>
            </a:solidFill>
          </a:ln>
        </p:spPr>
        <p:txBody>
          <a:bodyPr anchor="ctr" anchorCtr="0">
            <a:normAutofit/>
          </a:bodyPr>
          <a:lstStyle>
            <a:lvl1pPr marL="0" indent="0" algn="ctr">
              <a:buFont typeface="Wingdings" pitchFamily="2" charset="2"/>
              <a:buNone/>
              <a:defRPr sz="1400"/>
            </a:lvl1pPr>
            <a:lvl2pPr marL="536575" indent="-274638">
              <a:buFont typeface="Wingdings" pitchFamily="2" charset="2"/>
              <a:buChar char="l"/>
              <a:defRPr/>
            </a:lvl2pPr>
            <a:lvl3pPr marL="812800" indent="-276225">
              <a:buFont typeface="Arial" pitchFamily="34" charset="0"/>
              <a:buChar char="●"/>
              <a:defRPr/>
            </a:lvl3pPr>
            <a:lvl4pPr marL="1074738" indent="-261938">
              <a:defRPr/>
            </a:lvl4pPr>
          </a:lstStyle>
          <a:p>
            <a:pPr lvl="0"/>
            <a:r>
              <a:rPr kumimoji="1" lang="ja-JP" altLang="en-US" dirty="0"/>
              <a:t>マスター テキストの書式設定</a:t>
            </a:r>
          </a:p>
        </p:txBody>
      </p:sp>
      <p:sp>
        <p:nvSpPr>
          <p:cNvPr id="8" name="コンテンツ プレースホルダー 2"/>
          <p:cNvSpPr>
            <a:spLocks noGrp="1"/>
          </p:cNvSpPr>
          <p:nvPr>
            <p:ph idx="13"/>
          </p:nvPr>
        </p:nvSpPr>
        <p:spPr>
          <a:xfrm>
            <a:off x="2792760" y="4077072"/>
            <a:ext cx="4320480" cy="648072"/>
          </a:xfrm>
          <a:prstGeom prst="rect">
            <a:avLst/>
          </a:prstGeom>
          <a:ln>
            <a:solidFill>
              <a:schemeClr val="tx1"/>
            </a:solidFill>
          </a:ln>
        </p:spPr>
        <p:txBody>
          <a:bodyPr anchor="ctr" anchorCtr="0">
            <a:normAutofit/>
          </a:bodyPr>
          <a:lstStyle>
            <a:lvl1pPr marL="0" indent="0" algn="ctr">
              <a:buFont typeface="Wingdings" pitchFamily="2" charset="2"/>
              <a:buNone/>
              <a:defRPr sz="1400"/>
            </a:lvl1pPr>
            <a:lvl2pPr marL="536575" indent="-274638">
              <a:buFont typeface="Wingdings" pitchFamily="2" charset="2"/>
              <a:buChar char="l"/>
              <a:defRPr/>
            </a:lvl2pPr>
            <a:lvl3pPr marL="812800" indent="-276225">
              <a:buFont typeface="Arial" pitchFamily="34" charset="0"/>
              <a:buChar char="●"/>
              <a:defRPr/>
            </a:lvl3pPr>
            <a:lvl4pPr marL="1074738" indent="-261938">
              <a:defRPr/>
            </a:lvl4pPr>
          </a:lstStyle>
          <a:p>
            <a:pPr lvl="0"/>
            <a:r>
              <a:rPr kumimoji="1" lang="ja-JP" altLang="en-US" dirty="0"/>
              <a:t>マスター テキストの書式設定</a:t>
            </a:r>
          </a:p>
        </p:txBody>
      </p:sp>
      <p:sp>
        <p:nvSpPr>
          <p:cNvPr id="9" name="コンテンツ プレースホルダー 2"/>
          <p:cNvSpPr>
            <a:spLocks noGrp="1"/>
          </p:cNvSpPr>
          <p:nvPr>
            <p:ph idx="14"/>
          </p:nvPr>
        </p:nvSpPr>
        <p:spPr>
          <a:xfrm>
            <a:off x="2792760" y="5013176"/>
            <a:ext cx="4320480" cy="648072"/>
          </a:xfrm>
          <a:prstGeom prst="rect">
            <a:avLst/>
          </a:prstGeom>
          <a:ln>
            <a:solidFill>
              <a:schemeClr val="tx1"/>
            </a:solidFill>
          </a:ln>
        </p:spPr>
        <p:txBody>
          <a:bodyPr anchor="ctr" anchorCtr="0">
            <a:normAutofit/>
          </a:bodyPr>
          <a:lstStyle>
            <a:lvl1pPr marL="0" indent="0" algn="ctr">
              <a:buFont typeface="Wingdings" pitchFamily="2" charset="2"/>
              <a:buNone/>
              <a:defRPr sz="1400"/>
            </a:lvl1pPr>
            <a:lvl2pPr marL="536575" indent="-274638">
              <a:buFont typeface="Wingdings" pitchFamily="2" charset="2"/>
              <a:buChar char="l"/>
              <a:defRPr/>
            </a:lvl2pPr>
            <a:lvl3pPr marL="812800" indent="-276225">
              <a:buFont typeface="Arial" pitchFamily="34" charset="0"/>
              <a:buChar char="●"/>
              <a:defRPr/>
            </a:lvl3pPr>
            <a:lvl4pPr marL="1074738" indent="-261938">
              <a:defRPr/>
            </a:lvl4pPr>
          </a:lstStyle>
          <a:p>
            <a:pPr lvl="0"/>
            <a:r>
              <a:rPr kumimoji="1" lang="ja-JP" altLang="en-US" dirty="0"/>
              <a:t>マスター テキストの書式設定</a:t>
            </a:r>
          </a:p>
        </p:txBody>
      </p:sp>
    </p:spTree>
    <p:extLst>
      <p:ext uri="{BB962C8B-B14F-4D97-AF65-F5344CB8AC3E}">
        <p14:creationId xmlns:p14="http://schemas.microsoft.com/office/powerpoint/2010/main" val="1315078997"/>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pn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7" name="Picture 18" descr="カラー_細い"/>
          <p:cNvPicPr>
            <a:picLocks noChangeAspect="1" noChangeArrowheads="1"/>
          </p:cNvPicPr>
          <p:nvPr userDrawn="1"/>
        </p:nvPicPr>
        <p:blipFill>
          <a:blip r:embed="rId6">
            <a:extLst>
              <a:ext uri="{28A0092B-C50C-407E-A947-70E740481C1C}">
                <a14:useLocalDpi xmlns:a14="http://schemas.microsoft.com/office/drawing/2010/main" val="0"/>
              </a:ext>
            </a:extLst>
          </a:blip>
          <a:srcRect/>
          <a:stretch>
            <a:fillRect/>
          </a:stretch>
        </p:blipFill>
        <p:spPr bwMode="auto">
          <a:xfrm>
            <a:off x="149995" y="6165304"/>
            <a:ext cx="9627541" cy="663696"/>
          </a:xfrm>
          <a:prstGeom prst="rect">
            <a:avLst/>
          </a:prstGeom>
          <a:noFill/>
          <a:extLst>
            <a:ext uri="{909E8E84-426E-40DD-AFC4-6F175D3DCCD1}">
              <a14:hiddenFill xmlns:a14="http://schemas.microsoft.com/office/drawing/2010/main">
                <a:solidFill>
                  <a:srgbClr val="FFFFFF"/>
                </a:solidFill>
              </a14:hiddenFill>
            </a:ext>
          </a:extLst>
        </p:spPr>
      </p:pic>
      <p:sp>
        <p:nvSpPr>
          <p:cNvPr id="9" name="タイトル プレースホルダー 1"/>
          <p:cNvSpPr>
            <a:spLocks noGrp="1"/>
          </p:cNvSpPr>
          <p:nvPr>
            <p:ph type="title"/>
          </p:nvPr>
        </p:nvSpPr>
        <p:spPr>
          <a:xfrm>
            <a:off x="203200" y="116632"/>
            <a:ext cx="9502328" cy="504056"/>
          </a:xfrm>
          <a:prstGeom prst="rect">
            <a:avLst/>
          </a:prstGeom>
        </p:spPr>
        <p:txBody>
          <a:bodyPr vert="horz" lIns="91440" tIns="45720" rIns="91440" bIns="45720" rtlCol="0" anchor="b" anchorCtr="0">
            <a:noAutofit/>
          </a:bodyPr>
          <a:lstStyle/>
          <a:p>
            <a:r>
              <a:rPr kumimoji="1" lang="ja-JP" altLang="en-US" dirty="0"/>
              <a:t>マスター タイトルの書式設定</a:t>
            </a:r>
          </a:p>
        </p:txBody>
      </p:sp>
      <p:sp>
        <p:nvSpPr>
          <p:cNvPr id="10" name="テキスト プレースホルダー 2"/>
          <p:cNvSpPr>
            <a:spLocks noGrp="1"/>
          </p:cNvSpPr>
          <p:nvPr>
            <p:ph type="body" idx="1"/>
          </p:nvPr>
        </p:nvSpPr>
        <p:spPr>
          <a:xfrm>
            <a:off x="200472" y="764705"/>
            <a:ext cx="9505056" cy="288031"/>
          </a:xfrm>
          <a:prstGeom prst="rect">
            <a:avLst/>
          </a:prstGeom>
        </p:spPr>
        <p:txBody>
          <a:bodyPr vert="horz" lIns="91440" tIns="45720" rIns="91440" bIns="45720" rtlCol="0">
            <a:normAutofit/>
          </a:bodyPr>
          <a:lstStyle/>
          <a:p>
            <a:pPr lvl="0"/>
            <a:r>
              <a:rPr kumimoji="1" lang="ja-JP" altLang="en-US" dirty="0"/>
              <a:t>マスター テキストの書式設定</a:t>
            </a:r>
          </a:p>
          <a:p>
            <a:pPr lvl="1"/>
            <a:r>
              <a:rPr kumimoji="1" lang="ja-JP" altLang="en-US" dirty="0"/>
              <a:t>第 </a:t>
            </a:r>
            <a:r>
              <a:rPr kumimoji="1" lang="en-US" altLang="ja-JP" dirty="0"/>
              <a:t>2 </a:t>
            </a:r>
            <a:r>
              <a:rPr kumimoji="1" lang="ja-JP" altLang="en-US" dirty="0"/>
              <a:t>レベル</a:t>
            </a:r>
          </a:p>
          <a:p>
            <a:pPr lvl="2"/>
            <a:r>
              <a:rPr kumimoji="1" lang="ja-JP" altLang="en-US" dirty="0"/>
              <a:t>第 </a:t>
            </a:r>
            <a:r>
              <a:rPr kumimoji="1" lang="en-US" altLang="ja-JP" dirty="0"/>
              <a:t>3 </a:t>
            </a:r>
            <a:r>
              <a:rPr kumimoji="1" lang="ja-JP" altLang="en-US" dirty="0"/>
              <a:t>レベル</a:t>
            </a:r>
          </a:p>
        </p:txBody>
      </p:sp>
      <p:sp>
        <p:nvSpPr>
          <p:cNvPr id="11" name="Line 8"/>
          <p:cNvSpPr>
            <a:spLocks noChangeShapeType="1"/>
          </p:cNvSpPr>
          <p:nvPr userDrawn="1"/>
        </p:nvSpPr>
        <p:spPr bwMode="auto">
          <a:xfrm>
            <a:off x="-17197" y="620688"/>
            <a:ext cx="9923198" cy="0"/>
          </a:xfrm>
          <a:prstGeom prst="line">
            <a:avLst/>
          </a:prstGeom>
          <a:noFill/>
          <a:ln w="28575">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dirty="0"/>
          </a:p>
        </p:txBody>
      </p:sp>
      <p:sp>
        <p:nvSpPr>
          <p:cNvPr id="12" name="スライド番号プレースホルダー 5"/>
          <p:cNvSpPr>
            <a:spLocks noGrp="1"/>
          </p:cNvSpPr>
          <p:nvPr>
            <p:ph type="sldNum" sz="quarter" idx="4"/>
          </p:nvPr>
        </p:nvSpPr>
        <p:spPr>
          <a:xfrm>
            <a:off x="4232920" y="6598988"/>
            <a:ext cx="1440160" cy="259012"/>
          </a:xfrm>
          <a:prstGeom prst="rect">
            <a:avLst/>
          </a:prstGeom>
        </p:spPr>
        <p:txBody>
          <a:bodyPr/>
          <a:lstStyle>
            <a:lvl1pPr algn="ctr">
              <a:defRPr sz="1200" i="0">
                <a:solidFill>
                  <a:schemeClr val="tx1">
                    <a:lumMod val="75000"/>
                    <a:lumOff val="25000"/>
                  </a:schemeClr>
                </a:solidFill>
              </a:defRPr>
            </a:lvl1pPr>
          </a:lstStyle>
          <a:p>
            <a:fld id="{C99C2EFC-D2CA-4DDF-8B00-92D9845D6714}" type="slidenum">
              <a:rPr lang="ja-JP" altLang="en-US" smtClean="0"/>
              <a:pPr/>
              <a:t>‹#›</a:t>
            </a:fld>
            <a:endParaRPr lang="ja-JP" altLang="en-US"/>
          </a:p>
        </p:txBody>
      </p:sp>
    </p:spTree>
    <p:extLst>
      <p:ext uri="{BB962C8B-B14F-4D97-AF65-F5344CB8AC3E}">
        <p14:creationId xmlns:p14="http://schemas.microsoft.com/office/powerpoint/2010/main" val="207427991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2" r:id="rId3"/>
    <p:sldLayoutId id="2147483651" r:id="rId4"/>
  </p:sldLayoutIdLst>
  <p:hf hdr="0" ftr="0" dt="0"/>
  <p:txStyles>
    <p:titleStyle>
      <a:lvl1pPr algn="l" defTabSz="914400" rtl="0" eaLnBrk="1" latinLnBrk="0" hangingPunct="1">
        <a:spcBef>
          <a:spcPct val="0"/>
        </a:spcBef>
        <a:buNone/>
        <a:defRPr kumimoji="1" sz="2000" kern="1200" spc="100" baseline="0">
          <a:solidFill>
            <a:schemeClr val="tx1"/>
          </a:solidFill>
          <a:latin typeface="+mj-lt"/>
          <a:ea typeface="+mj-ea"/>
          <a:cs typeface="+mj-cs"/>
        </a:defRPr>
      </a:lvl1pPr>
    </p:titleStyle>
    <p:bodyStyle>
      <a:lvl1pPr marL="261938" indent="-261938" algn="l" defTabSz="914400" rtl="0" eaLnBrk="1" latinLnBrk="0" hangingPunct="1">
        <a:spcBef>
          <a:spcPts val="600"/>
        </a:spcBef>
        <a:buClrTx/>
        <a:buFont typeface="Wingdings" pitchFamily="2" charset="2"/>
        <a:buChar char="n"/>
        <a:defRPr kumimoji="1" sz="1400" kern="1200">
          <a:solidFill>
            <a:schemeClr val="tx1"/>
          </a:solidFill>
          <a:latin typeface="+mn-lt"/>
          <a:ea typeface="+mn-ea"/>
          <a:cs typeface="+mn-cs"/>
        </a:defRPr>
      </a:lvl1pPr>
      <a:lvl2pPr marL="536575" indent="-274638" algn="l" defTabSz="914400" rtl="0" eaLnBrk="1" latinLnBrk="0" hangingPunct="1">
        <a:spcBef>
          <a:spcPts val="600"/>
        </a:spcBef>
        <a:buFont typeface="Wingdings" pitchFamily="2" charset="2"/>
        <a:buChar char="l"/>
        <a:defRPr kumimoji="1" sz="1400" kern="1200">
          <a:solidFill>
            <a:schemeClr val="tx1"/>
          </a:solidFill>
          <a:latin typeface="+mn-lt"/>
          <a:ea typeface="+mn-ea"/>
          <a:cs typeface="+mn-cs"/>
        </a:defRPr>
      </a:lvl2pPr>
      <a:lvl3pPr marL="812800" indent="-276225" algn="l" defTabSz="914400" rtl="0" eaLnBrk="1" latinLnBrk="0" hangingPunct="1">
        <a:spcBef>
          <a:spcPts val="600"/>
        </a:spcBef>
        <a:buFont typeface="Arial" pitchFamily="34" charset="0"/>
        <a:buChar char="‒"/>
        <a:defRPr kumimoji="1" sz="1400" kern="1200">
          <a:solidFill>
            <a:schemeClr val="tx1"/>
          </a:solidFill>
          <a:latin typeface="+mn-lt"/>
          <a:ea typeface="+mn-ea"/>
          <a:cs typeface="+mn-cs"/>
        </a:defRPr>
      </a:lvl3pPr>
      <a:lvl4pPr marL="812800" indent="0" algn="l" defTabSz="914400" rtl="0" eaLnBrk="1" latinLnBrk="0" hangingPunct="1">
        <a:spcBef>
          <a:spcPts val="600"/>
        </a:spcBef>
        <a:buFont typeface="Arial" pitchFamily="34" charset="0"/>
        <a:buNone/>
        <a:defRPr kumimoji="1" sz="1400" kern="1200">
          <a:solidFill>
            <a:schemeClr val="tx1"/>
          </a:solidFill>
          <a:latin typeface="+mn-lt"/>
          <a:ea typeface="+mn-ea"/>
          <a:cs typeface="+mn-cs"/>
        </a:defRPr>
      </a:lvl4pPr>
      <a:lvl5pPr marL="1706563" indent="-355600" algn="l" defTabSz="914400" rtl="0" eaLnBrk="1" latinLnBrk="0" hangingPunct="1">
        <a:spcBef>
          <a:spcPts val="600"/>
        </a:spcBef>
        <a:buFont typeface="Arial" pitchFamily="34" charset="0"/>
        <a:buChar char="»"/>
        <a:defRPr kumimoji="1" sz="14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スライド番号プレースホルダー 2"/>
          <p:cNvSpPr>
            <a:spLocks noGrp="1"/>
          </p:cNvSpPr>
          <p:nvPr>
            <p:ph type="sldNum" sz="quarter" idx="10"/>
          </p:nvPr>
        </p:nvSpPr>
        <p:spPr/>
        <p:txBody>
          <a:bodyPr/>
          <a:lstStyle/>
          <a:p>
            <a:fld id="{C99C2EFC-D2CA-4DDF-8B00-92D9845D6714}" type="slidenum">
              <a:rPr lang="ja-JP" altLang="en-US" smtClean="0"/>
              <a:pPr/>
              <a:t>0</a:t>
            </a:fld>
            <a:endParaRPr lang="ja-JP" altLang="en-US"/>
          </a:p>
        </p:txBody>
      </p:sp>
      <p:sp>
        <p:nvSpPr>
          <p:cNvPr id="2" name="タイトル 1"/>
          <p:cNvSpPr>
            <a:spLocks noGrp="1"/>
          </p:cNvSpPr>
          <p:nvPr>
            <p:ph type="title"/>
          </p:nvPr>
        </p:nvSpPr>
        <p:spPr/>
        <p:txBody>
          <a:bodyPr/>
          <a:lstStyle/>
          <a:p>
            <a:pPr>
              <a:spcBef>
                <a:spcPts val="1800"/>
              </a:spcBef>
              <a:buClr>
                <a:srgbClr val="81B9F7"/>
              </a:buClr>
            </a:pPr>
            <a:r>
              <a:rPr lang="ja-JP" altLang="en-US" spc="120" dirty="0"/>
              <a:t>ダッシュボードで、アンケート結果に応じたラーニングコンテンツが表示されるようになりました</a:t>
            </a:r>
            <a:endParaRPr lang="en-US" altLang="ja-JP" spc="120" dirty="0"/>
          </a:p>
        </p:txBody>
      </p:sp>
      <p:pic>
        <p:nvPicPr>
          <p:cNvPr id="5" name="図 4">
            <a:extLst>
              <a:ext uri="{FF2B5EF4-FFF2-40B4-BE49-F238E27FC236}">
                <a16:creationId xmlns:a16="http://schemas.microsoft.com/office/drawing/2014/main" id="{31A37E68-E652-4C03-8332-54AE8FCB259D}"/>
              </a:ext>
            </a:extLst>
          </p:cNvPr>
          <p:cNvPicPr>
            <a:picLocks noChangeAspect="1"/>
          </p:cNvPicPr>
          <p:nvPr/>
        </p:nvPicPr>
        <p:blipFill>
          <a:blip r:embed="rId3"/>
          <a:stretch>
            <a:fillRect/>
          </a:stretch>
        </p:blipFill>
        <p:spPr>
          <a:xfrm>
            <a:off x="128464" y="849671"/>
            <a:ext cx="4711333" cy="5443243"/>
          </a:xfrm>
          <a:prstGeom prst="rect">
            <a:avLst/>
          </a:prstGeom>
        </p:spPr>
      </p:pic>
      <p:sp>
        <p:nvSpPr>
          <p:cNvPr id="10" name="テキスト ボックス 9">
            <a:extLst>
              <a:ext uri="{FF2B5EF4-FFF2-40B4-BE49-F238E27FC236}">
                <a16:creationId xmlns:a16="http://schemas.microsoft.com/office/drawing/2014/main" id="{8BFA3BAF-AFD1-44E2-ABC7-38E1220FCF8F}"/>
              </a:ext>
            </a:extLst>
          </p:cNvPr>
          <p:cNvSpPr txBox="1"/>
          <p:nvPr/>
        </p:nvSpPr>
        <p:spPr>
          <a:xfrm>
            <a:off x="4952999" y="3226487"/>
            <a:ext cx="4972444" cy="230832"/>
          </a:xfrm>
          <a:prstGeom prst="rect">
            <a:avLst/>
          </a:prstGeom>
          <a:noFill/>
        </p:spPr>
        <p:txBody>
          <a:bodyPr wrap="square">
            <a:spAutoFit/>
          </a:bodyPr>
          <a:lstStyle/>
          <a:p>
            <a:r>
              <a:rPr lang="ja-JP" altLang="en-US" sz="900" dirty="0"/>
              <a:t>面談で「よく話している話題」と「あまり話していない（もっと話したい）話題」がわかります。</a:t>
            </a:r>
          </a:p>
        </p:txBody>
      </p:sp>
      <p:sp>
        <p:nvSpPr>
          <p:cNvPr id="11" name="テキスト ボックス 10">
            <a:extLst>
              <a:ext uri="{FF2B5EF4-FFF2-40B4-BE49-F238E27FC236}">
                <a16:creationId xmlns:a16="http://schemas.microsoft.com/office/drawing/2014/main" id="{9CFC984A-B123-4458-898D-FB0E7112324F}"/>
              </a:ext>
            </a:extLst>
          </p:cNvPr>
          <p:cNvSpPr txBox="1"/>
          <p:nvPr/>
        </p:nvSpPr>
        <p:spPr>
          <a:xfrm>
            <a:off x="4979506" y="1794886"/>
            <a:ext cx="4972444" cy="507831"/>
          </a:xfrm>
          <a:prstGeom prst="rect">
            <a:avLst/>
          </a:prstGeom>
          <a:noFill/>
        </p:spPr>
        <p:txBody>
          <a:bodyPr wrap="square">
            <a:spAutoFit/>
          </a:bodyPr>
          <a:lstStyle/>
          <a:p>
            <a:r>
              <a:rPr lang="ja-JP" altLang="en-US" sz="900" dirty="0"/>
              <a:t>各テーマについて、面談でどのくらい話しているか？ご自身の結果を数値化しています。</a:t>
            </a:r>
            <a:endParaRPr lang="en-US" altLang="ja-JP" sz="900" dirty="0"/>
          </a:p>
          <a:p>
            <a:r>
              <a:rPr lang="en-US" altLang="ja-JP" sz="900" dirty="0"/>
              <a:t>INSIDES</a:t>
            </a:r>
            <a:r>
              <a:rPr lang="ja-JP" altLang="en-US" sz="900" dirty="0"/>
              <a:t>を利用している管理職全体や、貴社の管理職全体と比べたご自身の面談の特徴</a:t>
            </a:r>
            <a:br>
              <a:rPr lang="en-US" altLang="ja-JP" sz="900" dirty="0"/>
            </a:br>
            <a:r>
              <a:rPr lang="ja-JP" altLang="en-US" sz="900" dirty="0"/>
              <a:t>（どんなテーマで話しているか）を捉えることができます。</a:t>
            </a:r>
          </a:p>
        </p:txBody>
      </p:sp>
      <p:sp>
        <p:nvSpPr>
          <p:cNvPr id="13" name="テキスト ボックス 12">
            <a:extLst>
              <a:ext uri="{FF2B5EF4-FFF2-40B4-BE49-F238E27FC236}">
                <a16:creationId xmlns:a16="http://schemas.microsoft.com/office/drawing/2014/main" id="{61009224-80A7-4546-93D0-A2D5EFB8836F}"/>
              </a:ext>
            </a:extLst>
          </p:cNvPr>
          <p:cNvSpPr txBox="1"/>
          <p:nvPr/>
        </p:nvSpPr>
        <p:spPr>
          <a:xfrm>
            <a:off x="4980116" y="4781678"/>
            <a:ext cx="4818018" cy="923330"/>
          </a:xfrm>
          <a:prstGeom prst="rect">
            <a:avLst/>
          </a:prstGeom>
          <a:noFill/>
        </p:spPr>
        <p:txBody>
          <a:bodyPr wrap="square">
            <a:spAutoFit/>
          </a:bodyPr>
          <a:lstStyle/>
          <a:p>
            <a:r>
              <a:rPr lang="ja-JP" altLang="en-US" dirty="0"/>
              <a:t>ご自身のメンバーのメンタリティ・タイプ・</a:t>
            </a:r>
            <a:br>
              <a:rPr lang="en-US" altLang="ja-JP" dirty="0"/>
            </a:br>
            <a:r>
              <a:rPr lang="ja-JP" altLang="en-US" dirty="0"/>
              <a:t>面談内容の傾向（↑）に応じて、</a:t>
            </a:r>
            <a:br>
              <a:rPr lang="en-US" altLang="ja-JP" dirty="0"/>
            </a:br>
            <a:r>
              <a:rPr lang="ja-JP" altLang="en-US" b="1" u="sng" dirty="0">
                <a:solidFill>
                  <a:srgbClr val="E9546B"/>
                </a:solidFill>
              </a:rPr>
              <a:t>おすすめのラーニングコンテンツ</a:t>
            </a:r>
            <a:r>
              <a:rPr lang="ja-JP" altLang="en-US" dirty="0"/>
              <a:t>が変化します</a:t>
            </a:r>
          </a:p>
        </p:txBody>
      </p:sp>
      <p:sp>
        <p:nvSpPr>
          <p:cNvPr id="14" name="右中かっこ 13">
            <a:extLst>
              <a:ext uri="{FF2B5EF4-FFF2-40B4-BE49-F238E27FC236}">
                <a16:creationId xmlns:a16="http://schemas.microsoft.com/office/drawing/2014/main" id="{4197E60F-8012-4F36-9196-10F73BADDEC5}"/>
              </a:ext>
            </a:extLst>
          </p:cNvPr>
          <p:cNvSpPr/>
          <p:nvPr/>
        </p:nvSpPr>
        <p:spPr>
          <a:xfrm>
            <a:off x="4726591" y="1728772"/>
            <a:ext cx="226408" cy="802818"/>
          </a:xfrm>
          <a:prstGeom prst="rightBrace">
            <a:avLst>
              <a:gd name="adj1" fmla="val 69611"/>
              <a:gd name="adj2" fmla="val 50000"/>
            </a:avLst>
          </a:prstGeom>
          <a:ln w="28575">
            <a:solidFill>
              <a:schemeClr val="tx1">
                <a:lumMod val="20000"/>
                <a:lumOff val="8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15" name="右中かっこ 14">
            <a:extLst>
              <a:ext uri="{FF2B5EF4-FFF2-40B4-BE49-F238E27FC236}">
                <a16:creationId xmlns:a16="http://schemas.microsoft.com/office/drawing/2014/main" id="{684D7E6C-5ED6-4816-A627-56F8AB58471C}"/>
              </a:ext>
            </a:extLst>
          </p:cNvPr>
          <p:cNvSpPr/>
          <p:nvPr/>
        </p:nvSpPr>
        <p:spPr>
          <a:xfrm>
            <a:off x="4726591" y="3147451"/>
            <a:ext cx="226408" cy="802818"/>
          </a:xfrm>
          <a:prstGeom prst="rightBrace">
            <a:avLst>
              <a:gd name="adj1" fmla="val 69611"/>
              <a:gd name="adj2" fmla="val 50000"/>
            </a:avLst>
          </a:prstGeom>
          <a:ln w="28575">
            <a:solidFill>
              <a:schemeClr val="tx1">
                <a:lumMod val="20000"/>
                <a:lumOff val="8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18" name="テキスト ボックス 17">
            <a:extLst>
              <a:ext uri="{FF2B5EF4-FFF2-40B4-BE49-F238E27FC236}">
                <a16:creationId xmlns:a16="http://schemas.microsoft.com/office/drawing/2014/main" id="{7D63A2D6-207C-4D1D-A240-D25F962D36D7}"/>
              </a:ext>
            </a:extLst>
          </p:cNvPr>
          <p:cNvSpPr txBox="1"/>
          <p:nvPr/>
        </p:nvSpPr>
        <p:spPr>
          <a:xfrm>
            <a:off x="5004011" y="2390668"/>
            <a:ext cx="4341477" cy="415498"/>
          </a:xfrm>
          <a:prstGeom prst="rect">
            <a:avLst/>
          </a:prstGeom>
          <a:solidFill>
            <a:schemeClr val="bg1">
              <a:lumMod val="95000"/>
            </a:schemeClr>
          </a:solidFill>
        </p:spPr>
        <p:txBody>
          <a:bodyPr wrap="square">
            <a:spAutoFit/>
          </a:bodyPr>
          <a:lstStyle/>
          <a:p>
            <a:r>
              <a:rPr lang="ja-JP" altLang="en-US" sz="700" dirty="0"/>
              <a:t>青＝ご自身のメンバーの平均値</a:t>
            </a:r>
            <a:br>
              <a:rPr lang="en-US" altLang="ja-JP" sz="700" dirty="0"/>
            </a:br>
            <a:r>
              <a:rPr lang="ja-JP" altLang="en-US" sz="700" dirty="0"/>
              <a:t>緑＝自社の今回のアンケート全員分の平均値</a:t>
            </a:r>
            <a:br>
              <a:rPr lang="en-US" altLang="ja-JP" sz="700" dirty="0"/>
            </a:br>
            <a:r>
              <a:rPr lang="ja-JP" altLang="en-US" sz="700" dirty="0"/>
              <a:t>赤＝</a:t>
            </a:r>
            <a:r>
              <a:rPr lang="en-US" altLang="ja-JP" sz="700" dirty="0"/>
              <a:t>INSIDES</a:t>
            </a:r>
            <a:r>
              <a:rPr lang="ja-JP" altLang="en-US" sz="700" dirty="0"/>
              <a:t>をご利用中の企業全員分の平均値</a:t>
            </a:r>
            <a:endParaRPr lang="ja-JP" altLang="en-US" sz="1400" dirty="0"/>
          </a:p>
        </p:txBody>
      </p:sp>
      <p:sp>
        <p:nvSpPr>
          <p:cNvPr id="19" name="テキスト ボックス 18">
            <a:extLst>
              <a:ext uri="{FF2B5EF4-FFF2-40B4-BE49-F238E27FC236}">
                <a16:creationId xmlns:a16="http://schemas.microsoft.com/office/drawing/2014/main" id="{BD7205F2-B1F9-48B9-9535-3EC52811CF53}"/>
              </a:ext>
            </a:extLst>
          </p:cNvPr>
          <p:cNvSpPr txBox="1"/>
          <p:nvPr/>
        </p:nvSpPr>
        <p:spPr>
          <a:xfrm>
            <a:off x="5004011" y="3528411"/>
            <a:ext cx="4341477" cy="307777"/>
          </a:xfrm>
          <a:prstGeom prst="rect">
            <a:avLst/>
          </a:prstGeom>
          <a:solidFill>
            <a:schemeClr val="bg1">
              <a:lumMod val="95000"/>
            </a:schemeClr>
          </a:solidFill>
        </p:spPr>
        <p:txBody>
          <a:bodyPr wrap="square">
            <a:spAutoFit/>
          </a:bodyPr>
          <a:lstStyle/>
          <a:p>
            <a:r>
              <a:rPr lang="ja-JP" altLang="en-US" sz="700" dirty="0"/>
              <a:t>よく話せている＝得点が</a:t>
            </a:r>
            <a:r>
              <a:rPr lang="en-US" altLang="ja-JP" sz="700" dirty="0"/>
              <a:t>3.5</a:t>
            </a:r>
            <a:r>
              <a:rPr lang="ja-JP" altLang="en-US" sz="700" dirty="0"/>
              <a:t>点以上の項目から上位</a:t>
            </a:r>
            <a:r>
              <a:rPr lang="en-US" altLang="ja-JP" sz="700" dirty="0"/>
              <a:t>2</a:t>
            </a:r>
            <a:r>
              <a:rPr lang="ja-JP" altLang="en-US" sz="700" dirty="0"/>
              <a:t>つが選ばれています。</a:t>
            </a:r>
            <a:br>
              <a:rPr lang="en-US" altLang="ja-JP" sz="700" dirty="0"/>
            </a:br>
            <a:r>
              <a:rPr lang="ja-JP" altLang="en-US" sz="700" dirty="0"/>
              <a:t>もっと話したい＝得点が</a:t>
            </a:r>
            <a:r>
              <a:rPr lang="en-US" altLang="ja-JP" sz="700" dirty="0"/>
              <a:t>3.5</a:t>
            </a:r>
            <a:r>
              <a:rPr lang="ja-JP" altLang="en-US" sz="700" dirty="0"/>
              <a:t>点未満の項目から上位</a:t>
            </a:r>
            <a:r>
              <a:rPr lang="en-US" altLang="ja-JP" sz="700" dirty="0"/>
              <a:t>2</a:t>
            </a:r>
            <a:r>
              <a:rPr lang="ja-JP" altLang="en-US" sz="700" dirty="0"/>
              <a:t>つが選ばれています。</a:t>
            </a:r>
          </a:p>
        </p:txBody>
      </p:sp>
      <p:sp>
        <p:nvSpPr>
          <p:cNvPr id="23" name="テキスト ボックス 22">
            <a:extLst>
              <a:ext uri="{FF2B5EF4-FFF2-40B4-BE49-F238E27FC236}">
                <a16:creationId xmlns:a16="http://schemas.microsoft.com/office/drawing/2014/main" id="{23273B34-F767-445C-B7DE-AA037205C763}"/>
              </a:ext>
            </a:extLst>
          </p:cNvPr>
          <p:cNvSpPr txBox="1"/>
          <p:nvPr/>
        </p:nvSpPr>
        <p:spPr>
          <a:xfrm>
            <a:off x="5004011" y="6010180"/>
            <a:ext cx="4773524" cy="507831"/>
          </a:xfrm>
          <a:prstGeom prst="rect">
            <a:avLst/>
          </a:prstGeom>
          <a:noFill/>
        </p:spPr>
        <p:txBody>
          <a:bodyPr wrap="square">
            <a:spAutoFit/>
          </a:bodyPr>
          <a:lstStyle/>
          <a:p>
            <a:r>
              <a:rPr lang="en-US" altLang="ja-JP" sz="900" dirty="0"/>
              <a:t>※</a:t>
            </a:r>
            <a:r>
              <a:rPr lang="ja-JP" altLang="en-US" sz="900" dirty="0"/>
              <a:t>メンバーが</a:t>
            </a:r>
            <a:r>
              <a:rPr lang="en-US" altLang="ja-JP" sz="900" dirty="0"/>
              <a:t>1</a:t>
            </a:r>
            <a:r>
              <a:rPr lang="ja-JP" altLang="en-US" sz="900" dirty="0"/>
              <a:t>名しかいない場合は表示されず、どのメンバーがどう回答したかは確認できません。</a:t>
            </a:r>
            <a:endParaRPr lang="en-US" altLang="ja-JP" sz="900" dirty="0"/>
          </a:p>
          <a:p>
            <a:r>
              <a:rPr lang="en-US" altLang="ja-JP" sz="900" dirty="0"/>
              <a:t>※2</a:t>
            </a:r>
            <a:r>
              <a:rPr lang="ja-JP" altLang="en-US" sz="900" dirty="0"/>
              <a:t>月</a:t>
            </a:r>
            <a:r>
              <a:rPr lang="en-US" altLang="ja-JP" sz="900" dirty="0"/>
              <a:t>29</a:t>
            </a:r>
            <a:r>
              <a:rPr lang="ja-JP" altLang="en-US" sz="900" dirty="0"/>
              <a:t>日以降に作成されたアンケートから見ることが出来ます。</a:t>
            </a:r>
            <a:endParaRPr lang="en-US" altLang="ja-JP" sz="900" dirty="0"/>
          </a:p>
          <a:p>
            <a:r>
              <a:rPr lang="en-US" altLang="ja-JP" sz="900" dirty="0"/>
              <a:t>※</a:t>
            </a:r>
            <a:r>
              <a:rPr lang="ja-JP" altLang="en-US" sz="900" dirty="0"/>
              <a:t>事務局が「必須試聴コンテンツ」を指定している場合、そちらが優先表示されます。</a:t>
            </a:r>
            <a:endParaRPr lang="ja-JP" altLang="en-US" dirty="0"/>
          </a:p>
        </p:txBody>
      </p:sp>
      <p:sp>
        <p:nvSpPr>
          <p:cNvPr id="4" name="正方形/長方形 3">
            <a:extLst>
              <a:ext uri="{FF2B5EF4-FFF2-40B4-BE49-F238E27FC236}">
                <a16:creationId xmlns:a16="http://schemas.microsoft.com/office/drawing/2014/main" id="{112B88F4-14A6-E7A1-741E-5171D221C784}"/>
              </a:ext>
            </a:extLst>
          </p:cNvPr>
          <p:cNvSpPr/>
          <p:nvPr/>
        </p:nvSpPr>
        <p:spPr>
          <a:xfrm>
            <a:off x="107866" y="4077072"/>
            <a:ext cx="4731931" cy="2289128"/>
          </a:xfrm>
          <a:prstGeom prst="rect">
            <a:avLst/>
          </a:prstGeom>
          <a:noFill/>
          <a:ln w="57150">
            <a:solidFill>
              <a:schemeClr val="accent3"/>
            </a:solidFill>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spcBef>
                <a:spcPts val="600"/>
              </a:spcBef>
            </a:pPr>
            <a:endParaRPr kumimoji="1" lang="ja-JP" altLang="en-US" sz="1400" dirty="0">
              <a:solidFill>
                <a:schemeClr val="tx1">
                  <a:lumMod val="75000"/>
                  <a:lumOff val="25000"/>
                </a:schemeClr>
              </a:solidFill>
            </a:endParaRPr>
          </a:p>
        </p:txBody>
      </p:sp>
      <p:sp>
        <p:nvSpPr>
          <p:cNvPr id="6" name="テキスト ボックス 5">
            <a:extLst>
              <a:ext uri="{FF2B5EF4-FFF2-40B4-BE49-F238E27FC236}">
                <a16:creationId xmlns:a16="http://schemas.microsoft.com/office/drawing/2014/main" id="{2BBB1E80-0353-9B6F-3D93-767CAC0E445A}"/>
              </a:ext>
            </a:extLst>
          </p:cNvPr>
          <p:cNvSpPr txBox="1"/>
          <p:nvPr/>
        </p:nvSpPr>
        <p:spPr>
          <a:xfrm>
            <a:off x="5004011" y="1315500"/>
            <a:ext cx="4341477" cy="230832"/>
          </a:xfrm>
          <a:prstGeom prst="rect">
            <a:avLst/>
          </a:prstGeom>
        </p:spPr>
        <p:txBody>
          <a:bodyPr vert="horz" wrap="square" lIns="91440" tIns="45720" rIns="91440" bIns="45720" rtlCol="0" anchor="ctr" anchorCtr="0">
            <a:spAutoFit/>
          </a:bodyPr>
          <a:lstStyle/>
          <a:p>
            <a:r>
              <a:rPr kumimoji="1" lang="ja-JP" altLang="en-US" sz="900" spc="70" dirty="0"/>
              <a:t>本機能リリースに伴い、「面談内容の傾向」がダッシュボードに表示されます。</a:t>
            </a:r>
          </a:p>
        </p:txBody>
      </p:sp>
    </p:spTree>
    <p:extLst>
      <p:ext uri="{BB962C8B-B14F-4D97-AF65-F5344CB8AC3E}">
        <p14:creationId xmlns:p14="http://schemas.microsoft.com/office/powerpoint/2010/main" val="177269404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スライド番号プレースホルダー 2">
            <a:extLst>
              <a:ext uri="{FF2B5EF4-FFF2-40B4-BE49-F238E27FC236}">
                <a16:creationId xmlns:a16="http://schemas.microsoft.com/office/drawing/2014/main" id="{002B6072-63CE-469A-B505-E781728A3639}"/>
              </a:ext>
            </a:extLst>
          </p:cNvPr>
          <p:cNvSpPr>
            <a:spLocks noGrp="1"/>
          </p:cNvSpPr>
          <p:nvPr>
            <p:ph type="sldNum" sz="quarter" idx="10"/>
          </p:nvPr>
        </p:nvSpPr>
        <p:spPr/>
        <p:txBody>
          <a:bodyPr/>
          <a:lstStyle/>
          <a:p>
            <a:fld id="{C99C2EFC-D2CA-4DDF-8B00-92D9845D6714}" type="slidenum">
              <a:rPr lang="ja-JP" altLang="en-US" smtClean="0"/>
              <a:pPr/>
              <a:t>1</a:t>
            </a:fld>
            <a:endParaRPr lang="ja-JP" altLang="en-US"/>
          </a:p>
        </p:txBody>
      </p:sp>
      <p:sp>
        <p:nvSpPr>
          <p:cNvPr id="4" name="タイトル 3">
            <a:extLst>
              <a:ext uri="{FF2B5EF4-FFF2-40B4-BE49-F238E27FC236}">
                <a16:creationId xmlns:a16="http://schemas.microsoft.com/office/drawing/2014/main" id="{AE55ADEC-681B-4312-BCC5-3476559C6D9F}"/>
              </a:ext>
            </a:extLst>
          </p:cNvPr>
          <p:cNvSpPr>
            <a:spLocks noGrp="1"/>
          </p:cNvSpPr>
          <p:nvPr>
            <p:ph type="title"/>
          </p:nvPr>
        </p:nvSpPr>
        <p:spPr/>
        <p:txBody>
          <a:bodyPr/>
          <a:lstStyle/>
          <a:p>
            <a:r>
              <a:rPr kumimoji="1" lang="ja-JP" altLang="en-US" dirty="0"/>
              <a:t>項目一覧</a:t>
            </a:r>
          </a:p>
        </p:txBody>
      </p:sp>
      <p:graphicFrame>
        <p:nvGraphicFramePr>
          <p:cNvPr id="8" name="表 5">
            <a:extLst>
              <a:ext uri="{FF2B5EF4-FFF2-40B4-BE49-F238E27FC236}">
                <a16:creationId xmlns:a16="http://schemas.microsoft.com/office/drawing/2014/main" id="{D45AB1D6-AB69-4DC2-A2F5-BCB751170841}"/>
              </a:ext>
            </a:extLst>
          </p:cNvPr>
          <p:cNvGraphicFramePr>
            <a:graphicFrameLocks noGrp="1"/>
          </p:cNvGraphicFramePr>
          <p:nvPr>
            <p:extLst>
              <p:ext uri="{D42A27DB-BD31-4B8C-83A1-F6EECF244321}">
                <p14:modId xmlns:p14="http://schemas.microsoft.com/office/powerpoint/2010/main" val="3117544870"/>
              </p:ext>
            </p:extLst>
          </p:nvPr>
        </p:nvGraphicFramePr>
        <p:xfrm>
          <a:off x="560512" y="1574800"/>
          <a:ext cx="8784976" cy="3708400"/>
        </p:xfrm>
        <a:graphic>
          <a:graphicData uri="http://schemas.openxmlformats.org/drawingml/2006/table">
            <a:tbl>
              <a:tblPr firstRow="1" bandRow="1">
                <a:tableStyleId>{5C22544A-7EE6-4342-B048-85BDC9FD1C3A}</a:tableStyleId>
              </a:tblPr>
              <a:tblGrid>
                <a:gridCol w="2770646">
                  <a:extLst>
                    <a:ext uri="{9D8B030D-6E8A-4147-A177-3AD203B41FA5}">
                      <a16:colId xmlns:a16="http://schemas.microsoft.com/office/drawing/2014/main" val="1741661107"/>
                    </a:ext>
                  </a:extLst>
                </a:gridCol>
                <a:gridCol w="6014330">
                  <a:extLst>
                    <a:ext uri="{9D8B030D-6E8A-4147-A177-3AD203B41FA5}">
                      <a16:colId xmlns:a16="http://schemas.microsoft.com/office/drawing/2014/main" val="2275730590"/>
                    </a:ext>
                  </a:extLst>
                </a:gridCol>
              </a:tblGrid>
              <a:tr h="370840">
                <a:tc>
                  <a:txBody>
                    <a:bodyPr/>
                    <a:lstStyle/>
                    <a:p>
                      <a:r>
                        <a:rPr kumimoji="1" lang="ja-JP" altLang="en-US" sz="1400" dirty="0"/>
                        <a:t>グラフ上の項目名</a:t>
                      </a:r>
                    </a:p>
                  </a:txBody>
                  <a:tcPr/>
                </a:tc>
                <a:tc>
                  <a:txBody>
                    <a:bodyPr/>
                    <a:lstStyle/>
                    <a:p>
                      <a:r>
                        <a:rPr kumimoji="1" lang="ja-JP" altLang="en-US" sz="1400" dirty="0"/>
                        <a:t>意味合い</a:t>
                      </a:r>
                    </a:p>
                  </a:txBody>
                  <a:tcPr/>
                </a:tc>
                <a:extLst>
                  <a:ext uri="{0D108BD9-81ED-4DB2-BD59-A6C34878D82A}">
                    <a16:rowId xmlns:a16="http://schemas.microsoft.com/office/drawing/2014/main" val="490079130"/>
                  </a:ext>
                </a:extLst>
              </a:tr>
              <a:tr h="370840">
                <a:tc>
                  <a:txBody>
                    <a:bodyPr/>
                    <a:lstStyle/>
                    <a:p>
                      <a:r>
                        <a:rPr kumimoji="1" lang="ja-JP" altLang="en-US" sz="1400" dirty="0"/>
                        <a:t>業務に関するアドバイス</a:t>
                      </a:r>
                    </a:p>
                  </a:txBody>
                  <a:tcPr/>
                </a:tc>
                <a:tc>
                  <a:txBody>
                    <a:bodyPr/>
                    <a:lstStyle/>
                    <a:p>
                      <a:r>
                        <a:rPr lang="ja-JP" altLang="en-US" sz="1400" dirty="0">
                          <a:effectLst/>
                        </a:rPr>
                        <a:t>業務で困っていることに対するアドバイスや解決策</a:t>
                      </a:r>
                    </a:p>
                  </a:txBody>
                  <a:tcPr anchor="ctr"/>
                </a:tc>
                <a:extLst>
                  <a:ext uri="{0D108BD9-81ED-4DB2-BD59-A6C34878D82A}">
                    <a16:rowId xmlns:a16="http://schemas.microsoft.com/office/drawing/2014/main" val="4072134447"/>
                  </a:ext>
                </a:extLst>
              </a:tr>
              <a:tr h="370840">
                <a:tc>
                  <a:txBody>
                    <a:bodyPr/>
                    <a:lstStyle/>
                    <a:p>
                      <a:r>
                        <a:rPr kumimoji="1" lang="ja-JP" altLang="en-US" sz="1400" dirty="0"/>
                        <a:t>雑談</a:t>
                      </a:r>
                    </a:p>
                  </a:txBody>
                  <a:tcPr/>
                </a:tc>
                <a:tc>
                  <a:txBody>
                    <a:bodyPr/>
                    <a:lstStyle/>
                    <a:p>
                      <a:r>
                        <a:rPr kumimoji="1" lang="ja-JP" altLang="en-US" sz="1400" b="0" i="0" kern="1200" dirty="0">
                          <a:solidFill>
                            <a:schemeClr val="dk1"/>
                          </a:solidFill>
                          <a:effectLst/>
                          <a:latin typeface="+mn-lt"/>
                          <a:ea typeface="+mn-ea"/>
                          <a:cs typeface="+mn-cs"/>
                        </a:rPr>
                        <a:t>プライベートも含め”人となり”や近況がお互いによく分かるような雑談</a:t>
                      </a:r>
                      <a:endParaRPr kumimoji="1" lang="ja-JP" altLang="en-US" sz="1400" dirty="0"/>
                    </a:p>
                  </a:txBody>
                  <a:tcPr/>
                </a:tc>
                <a:extLst>
                  <a:ext uri="{0D108BD9-81ED-4DB2-BD59-A6C34878D82A}">
                    <a16:rowId xmlns:a16="http://schemas.microsoft.com/office/drawing/2014/main" val="3493819523"/>
                  </a:ext>
                </a:extLst>
              </a:tr>
              <a:tr h="370840">
                <a:tc>
                  <a:txBody>
                    <a:bodyPr/>
                    <a:lstStyle/>
                    <a:p>
                      <a:r>
                        <a:rPr kumimoji="1" lang="ja-JP" altLang="en-US" sz="1400" dirty="0"/>
                        <a:t>状況理解と業務の棚卸し</a:t>
                      </a:r>
                    </a:p>
                  </a:txBody>
                  <a:tcPr/>
                </a:tc>
                <a:tc>
                  <a:txBody>
                    <a:bodyPr/>
                    <a:lstStyle/>
                    <a:p>
                      <a:r>
                        <a:rPr kumimoji="1" lang="ja-JP" altLang="en-US" sz="1400" b="0" i="0" kern="1200" dirty="0">
                          <a:solidFill>
                            <a:schemeClr val="dk1"/>
                          </a:solidFill>
                          <a:effectLst/>
                          <a:latin typeface="+mn-lt"/>
                          <a:ea typeface="+mn-ea"/>
                          <a:cs typeface="+mn-cs"/>
                        </a:rPr>
                        <a:t>メンバーの状況を理解するための質問や、業務の棚卸し</a:t>
                      </a:r>
                      <a:endParaRPr kumimoji="1" lang="ja-JP" altLang="en-US" sz="1400" dirty="0"/>
                    </a:p>
                  </a:txBody>
                  <a:tcPr/>
                </a:tc>
                <a:extLst>
                  <a:ext uri="{0D108BD9-81ED-4DB2-BD59-A6C34878D82A}">
                    <a16:rowId xmlns:a16="http://schemas.microsoft.com/office/drawing/2014/main" val="3136032111"/>
                  </a:ext>
                </a:extLst>
              </a:tr>
              <a:tr h="370840">
                <a:tc>
                  <a:txBody>
                    <a:bodyPr/>
                    <a:lstStyle/>
                    <a:p>
                      <a:r>
                        <a:rPr kumimoji="1" lang="ja-JP" altLang="en-US" sz="1400" dirty="0"/>
                        <a:t>現状に関する意見や気持ち</a:t>
                      </a:r>
                    </a:p>
                  </a:txBody>
                  <a:tcPr/>
                </a:tc>
                <a:tc>
                  <a:txBody>
                    <a:bodyPr/>
                    <a:lstStyle/>
                    <a:p>
                      <a:r>
                        <a:rPr kumimoji="1" lang="ja-JP" altLang="en-US" sz="1400" b="0" i="0" kern="1200" dirty="0">
                          <a:solidFill>
                            <a:schemeClr val="dk1"/>
                          </a:solidFill>
                          <a:effectLst/>
                          <a:latin typeface="+mn-lt"/>
                          <a:ea typeface="+mn-ea"/>
                          <a:cs typeface="+mn-cs"/>
                        </a:rPr>
                        <a:t>現状に関するメンバーの意見のヒアリングや気持ちの傾聴</a:t>
                      </a:r>
                      <a:endParaRPr kumimoji="1" lang="ja-JP" altLang="en-US" sz="1400" dirty="0"/>
                    </a:p>
                  </a:txBody>
                  <a:tcPr/>
                </a:tc>
                <a:extLst>
                  <a:ext uri="{0D108BD9-81ED-4DB2-BD59-A6C34878D82A}">
                    <a16:rowId xmlns:a16="http://schemas.microsoft.com/office/drawing/2014/main" val="2220093831"/>
                  </a:ext>
                </a:extLst>
              </a:tr>
              <a:tr h="370840">
                <a:tc>
                  <a:txBody>
                    <a:bodyPr/>
                    <a:lstStyle/>
                    <a:p>
                      <a:r>
                        <a:rPr kumimoji="1" lang="ja-JP" altLang="en-US" sz="1400" dirty="0"/>
                        <a:t>頑張りや良かったこと</a:t>
                      </a:r>
                    </a:p>
                  </a:txBody>
                  <a:tcPr/>
                </a:tc>
                <a:tc>
                  <a:txBody>
                    <a:bodyPr/>
                    <a:lstStyle/>
                    <a:p>
                      <a:r>
                        <a:rPr kumimoji="1" lang="ja-JP" altLang="en-US" sz="1400" b="0" i="0" kern="1200" dirty="0">
                          <a:solidFill>
                            <a:schemeClr val="dk1"/>
                          </a:solidFill>
                          <a:effectLst/>
                          <a:latin typeface="+mn-lt"/>
                          <a:ea typeface="+mn-ea"/>
                          <a:cs typeface="+mn-cs"/>
                        </a:rPr>
                        <a:t>メンバーが頑張ったことや良かったことに対する具体的な褒め言葉</a:t>
                      </a:r>
                      <a:endParaRPr kumimoji="1" lang="ja-JP" altLang="en-US" sz="1400" dirty="0"/>
                    </a:p>
                  </a:txBody>
                  <a:tcPr/>
                </a:tc>
                <a:extLst>
                  <a:ext uri="{0D108BD9-81ED-4DB2-BD59-A6C34878D82A}">
                    <a16:rowId xmlns:a16="http://schemas.microsoft.com/office/drawing/2014/main" val="2127710385"/>
                  </a:ext>
                </a:extLst>
              </a:tr>
              <a:tr h="370840">
                <a:tc>
                  <a:txBody>
                    <a:bodyPr/>
                    <a:lstStyle/>
                    <a:p>
                      <a:r>
                        <a:rPr kumimoji="1" lang="ja-JP" altLang="en-US" sz="1400" dirty="0"/>
                        <a:t>成長のための的確なフィードバック</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b="0" i="0" kern="1200" dirty="0">
                          <a:solidFill>
                            <a:schemeClr val="dk1"/>
                          </a:solidFill>
                          <a:effectLst/>
                          <a:latin typeface="+mn-lt"/>
                          <a:ea typeface="+mn-ea"/>
                          <a:cs typeface="+mn-cs"/>
                        </a:rPr>
                        <a:t>課題や改善すべきことに対する指摘</a:t>
                      </a:r>
                      <a:endParaRPr kumimoji="1" lang="ja-JP" altLang="en-US" sz="1400" dirty="0"/>
                    </a:p>
                  </a:txBody>
                  <a:tcPr/>
                </a:tc>
                <a:extLst>
                  <a:ext uri="{0D108BD9-81ED-4DB2-BD59-A6C34878D82A}">
                    <a16:rowId xmlns:a16="http://schemas.microsoft.com/office/drawing/2014/main" val="908122305"/>
                  </a:ext>
                </a:extLst>
              </a:tr>
              <a:tr h="370840">
                <a:tc>
                  <a:txBody>
                    <a:bodyPr/>
                    <a:lstStyle/>
                    <a:p>
                      <a:r>
                        <a:rPr kumimoji="1" lang="ja-JP" altLang="en-US" sz="1400" dirty="0"/>
                        <a:t>会社の方針や自分たちの立ち位置</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b="0" i="0" kern="1200" dirty="0">
                          <a:solidFill>
                            <a:schemeClr val="dk1"/>
                          </a:solidFill>
                          <a:effectLst/>
                          <a:latin typeface="+mn-lt"/>
                          <a:ea typeface="+mn-ea"/>
                          <a:cs typeface="+mn-cs"/>
                        </a:rPr>
                        <a:t>会社や組織の方針現状など、自分たちの立ち位置がよく分かる話</a:t>
                      </a:r>
                      <a:endParaRPr kumimoji="1" lang="ja-JP" altLang="en-US" sz="1400" dirty="0"/>
                    </a:p>
                  </a:txBody>
                  <a:tcPr/>
                </a:tc>
                <a:extLst>
                  <a:ext uri="{0D108BD9-81ED-4DB2-BD59-A6C34878D82A}">
                    <a16:rowId xmlns:a16="http://schemas.microsoft.com/office/drawing/2014/main" val="2862375997"/>
                  </a:ext>
                </a:extLst>
              </a:tr>
              <a:tr h="370840">
                <a:tc>
                  <a:txBody>
                    <a:bodyPr/>
                    <a:lstStyle/>
                    <a:p>
                      <a:r>
                        <a:rPr kumimoji="1" lang="ja-JP" altLang="en-US" sz="1400" dirty="0"/>
                        <a:t>期待や目指すべきゴール</a:t>
                      </a:r>
                    </a:p>
                  </a:txBody>
                  <a:tcPr/>
                </a:tc>
                <a:tc>
                  <a:txBody>
                    <a:bodyPr/>
                    <a:lstStyle/>
                    <a:p>
                      <a:r>
                        <a:rPr kumimoji="1" lang="ja-JP" altLang="en-US" sz="1400" b="0" i="0" kern="1200" dirty="0">
                          <a:solidFill>
                            <a:schemeClr val="dk1"/>
                          </a:solidFill>
                          <a:effectLst/>
                          <a:latin typeface="+mn-lt"/>
                          <a:ea typeface="+mn-ea"/>
                          <a:cs typeface="+mn-cs"/>
                        </a:rPr>
                        <a:t>メンバーへの期待や目指すべきゴールについて、改めて認識させる話</a:t>
                      </a:r>
                      <a:endParaRPr kumimoji="1" lang="ja-JP" altLang="en-US" sz="1400" dirty="0"/>
                    </a:p>
                  </a:txBody>
                  <a:tcPr/>
                </a:tc>
                <a:extLst>
                  <a:ext uri="{0D108BD9-81ED-4DB2-BD59-A6C34878D82A}">
                    <a16:rowId xmlns:a16="http://schemas.microsoft.com/office/drawing/2014/main" val="2696818643"/>
                  </a:ext>
                </a:extLst>
              </a:tr>
              <a:tr h="370840">
                <a:tc>
                  <a:txBody>
                    <a:bodyPr/>
                    <a:lstStyle/>
                    <a:p>
                      <a:r>
                        <a:rPr kumimoji="1" lang="ja-JP" altLang="en-US" sz="1400" dirty="0"/>
                        <a:t>将来を見据えた仕事の意義</a:t>
                      </a:r>
                    </a:p>
                  </a:txBody>
                  <a:tcPr/>
                </a:tc>
                <a:tc>
                  <a:txBody>
                    <a:bodyPr/>
                    <a:lstStyle/>
                    <a:p>
                      <a:r>
                        <a:rPr kumimoji="1" lang="ja-JP" altLang="en-US" sz="1400" b="0" i="0" kern="1200" dirty="0">
                          <a:solidFill>
                            <a:schemeClr val="dk1"/>
                          </a:solidFill>
                          <a:effectLst/>
                          <a:latin typeface="+mn-lt"/>
                          <a:ea typeface="+mn-ea"/>
                          <a:cs typeface="+mn-cs"/>
                        </a:rPr>
                        <a:t>メンバーの将来を見据えて今の仕事にどんな意義を見出せそうかの提案や議論</a:t>
                      </a:r>
                      <a:endParaRPr kumimoji="1" lang="ja-JP" altLang="en-US" sz="1400" dirty="0"/>
                    </a:p>
                  </a:txBody>
                  <a:tcPr/>
                </a:tc>
                <a:extLst>
                  <a:ext uri="{0D108BD9-81ED-4DB2-BD59-A6C34878D82A}">
                    <a16:rowId xmlns:a16="http://schemas.microsoft.com/office/drawing/2014/main" val="963686370"/>
                  </a:ext>
                </a:extLst>
              </a:tr>
            </a:tbl>
          </a:graphicData>
        </a:graphic>
      </p:graphicFrame>
    </p:spTree>
    <p:extLst>
      <p:ext uri="{BB962C8B-B14F-4D97-AF65-F5344CB8AC3E}">
        <p14:creationId xmlns:p14="http://schemas.microsoft.com/office/powerpoint/2010/main" val="650129225"/>
      </p:ext>
    </p:extLst>
  </p:cSld>
  <p:clrMapOvr>
    <a:masterClrMapping/>
  </p:clrMapOvr>
</p:sld>
</file>

<file path=ppt/theme/theme1.xml><?xml version="1.0" encoding="utf-8"?>
<a:theme xmlns:a="http://schemas.openxmlformats.org/drawingml/2006/main" name="Office ​​テーマ">
  <a:themeElements>
    <a:clrScheme name="ユーザー定義 4">
      <a:dk1>
        <a:srgbClr val="3F3F3F"/>
      </a:dk1>
      <a:lt1>
        <a:srgbClr val="FFFFFF"/>
      </a:lt1>
      <a:dk2>
        <a:srgbClr val="0A50A1"/>
      </a:dk2>
      <a:lt2>
        <a:srgbClr val="0A50A1"/>
      </a:lt2>
      <a:accent1>
        <a:srgbClr val="6AADF6"/>
      </a:accent1>
      <a:accent2>
        <a:srgbClr val="3F3F3F"/>
      </a:accent2>
      <a:accent3>
        <a:srgbClr val="E9546B"/>
      </a:accent3>
      <a:accent4>
        <a:srgbClr val="7599FA"/>
      </a:accent4>
      <a:accent5>
        <a:srgbClr val="EF594E"/>
      </a:accent5>
      <a:accent6>
        <a:srgbClr val="6AADF6"/>
      </a:accent6>
      <a:hlink>
        <a:srgbClr val="6AADF6"/>
      </a:hlink>
      <a:folHlink>
        <a:srgbClr val="6AADF6"/>
      </a:folHlink>
    </a:clrScheme>
    <a:fontScheme name="ユーザー定義 5">
      <a:majorFont>
        <a:latin typeface="Century Gothic"/>
        <a:ea typeface="Meiryo UI"/>
        <a:cs typeface=""/>
      </a:majorFont>
      <a:minorFont>
        <a:latin typeface="Century Gothic"/>
        <a:ea typeface="Meiryo UI"/>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bg1"/>
        </a:solidFill>
        <a:ln>
          <a:solidFill>
            <a:schemeClr val="tx1"/>
          </a:solidFill>
        </a:ln>
        <a:effectLst/>
      </a:spPr>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lgn="ctr">
          <a:spcBef>
            <a:spcPts val="600"/>
          </a:spcBef>
          <a:defRPr kumimoji="1" sz="1400" dirty="0" smtClean="0">
            <a:solidFill>
              <a:schemeClr val="tx1">
                <a:lumMod val="75000"/>
                <a:lumOff val="25000"/>
              </a:schemeClr>
            </a:solidFill>
          </a:defRPr>
        </a:defPPr>
      </a:lstStyle>
    </a:spDef>
    <a:lnDef>
      <a:spPr>
        <a:ln>
          <a:solidFill>
            <a:schemeClr val="tx1"/>
          </a:solidFill>
        </a:ln>
      </a:spPr>
      <a:bodyPr/>
      <a:lstStyle/>
      <a:style>
        <a:lnRef idx="1">
          <a:schemeClr val="accent1"/>
        </a:lnRef>
        <a:fillRef idx="0">
          <a:schemeClr val="accent1"/>
        </a:fillRef>
        <a:effectRef idx="0">
          <a:schemeClr val="accent1"/>
        </a:effectRef>
        <a:fontRef idx="minor">
          <a:schemeClr val="tx1"/>
        </a:fontRef>
      </a:style>
    </a:lnDef>
    <a:txDef>
      <a:spPr/>
      <a:bodyPr vert="horz" wrap="square" lIns="91440" tIns="45720" rIns="91440" bIns="45720" rtlCol="0" anchor="ctr" anchorCtr="0">
        <a:spAutoFit/>
      </a:bodyPr>
      <a:lstStyle>
        <a:defPPr>
          <a:defRPr kumimoji="1" sz="900" spc="70" dirty="0" smtClean="0">
            <a:solidFill>
              <a:schemeClr val="tx1">
                <a:lumMod val="75000"/>
                <a:lumOff val="25000"/>
              </a:schemeClr>
            </a:solidFill>
          </a:defRPr>
        </a:defPPr>
      </a:lstStyle>
    </a:txDef>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9733</TotalTime>
  <Words>656</Words>
  <Application>Microsoft Office PowerPoint</Application>
  <PresentationFormat>A4 210 x 297 mm</PresentationFormat>
  <Paragraphs>47</Paragraphs>
  <Slides>2</Slides>
  <Notes>1</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2</vt:i4>
      </vt:variant>
    </vt:vector>
  </HeadingPairs>
  <TitlesOfParts>
    <vt:vector size="7" baseType="lpstr">
      <vt:lpstr>Arial</vt:lpstr>
      <vt:lpstr>Calibri</vt:lpstr>
      <vt:lpstr>Century Gothic</vt:lpstr>
      <vt:lpstr>Wingdings</vt:lpstr>
      <vt:lpstr>Office ​​テーマ</vt:lpstr>
      <vt:lpstr>ダッシュボードで、アンケート結果に応じたラーニングコンテンツが表示されるようになりました</vt:lpstr>
      <vt:lpstr>項目一覧</vt:lpstr>
    </vt:vector>
  </TitlesOfParts>
  <Company>株式会社リクルートマネジメントソリューションズ</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Koji Sekiguchi</dc:creator>
  <cp:lastModifiedBy>鈴木 萌々子</cp:lastModifiedBy>
  <cp:revision>705</cp:revision>
  <dcterms:created xsi:type="dcterms:W3CDTF">2014-03-31T06:56:07Z</dcterms:created>
  <dcterms:modified xsi:type="dcterms:W3CDTF">2024-02-28T07:58:46Z</dcterms:modified>
</cp:coreProperties>
</file>