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5.xml" ContentType="application/vnd.openxmlformats-officedocument.presentationml.slideLayout+xml"/>
  <Override PartName="/ppt/theme/theme4.xml" ContentType="application/vnd.openxmlformats-officedocument.theme+xml"/>
  <Override PartName="/ppt/slideLayouts/slideLayout6.xml" ContentType="application/vnd.openxmlformats-officedocument.presentationml.slideLayout+xml"/>
  <Override PartName="/ppt/theme/theme5.xml" ContentType="application/vnd.openxmlformats-officedocument.theme+xml"/>
  <Override PartName="/ppt/slideLayouts/slideLayout7.xml" ContentType="application/vnd.openxmlformats-officedocument.presentationml.slideLayout+xml"/>
  <Override PartName="/ppt/theme/theme6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7.xml" ContentType="application/vnd.openxmlformats-officedocument.theme+xml"/>
  <Override PartName="/ppt/slideLayouts/slideLayout10.xml" ContentType="application/vnd.openxmlformats-officedocument.presentationml.slideLayout+xml"/>
  <Override PartName="/ppt/theme/theme8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9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62" r:id="rId4"/>
    <p:sldMasterId id="2147483664" r:id="rId5"/>
    <p:sldMasterId id="2147483666" r:id="rId6"/>
    <p:sldMasterId id="2147483668" r:id="rId7"/>
    <p:sldMasterId id="2147483669" r:id="rId8"/>
    <p:sldMasterId id="2147483670" r:id="rId9"/>
    <p:sldMasterId id="2147483671" r:id="rId10"/>
    <p:sldMasterId id="2147483678" r:id="rId11"/>
    <p:sldMasterId id="2147483744" r:id="rId12"/>
    <p:sldMasterId id="2147483716" r:id="rId13"/>
  </p:sldMasterIdLst>
  <p:notesMasterIdLst>
    <p:notesMasterId r:id="rId30"/>
  </p:notesMasterIdLst>
  <p:handoutMasterIdLst>
    <p:handoutMasterId r:id="rId31"/>
  </p:handoutMasterIdLst>
  <p:sldIdLst>
    <p:sldId id="1543" r:id="rId14"/>
    <p:sldId id="586" r:id="rId15"/>
    <p:sldId id="1460" r:id="rId16"/>
    <p:sldId id="260" r:id="rId17"/>
    <p:sldId id="1496" r:id="rId18"/>
    <p:sldId id="1477" r:id="rId19"/>
    <p:sldId id="1461" r:id="rId20"/>
    <p:sldId id="1521" r:id="rId21"/>
    <p:sldId id="1522" r:id="rId22"/>
    <p:sldId id="1536" r:id="rId23"/>
    <p:sldId id="1530" r:id="rId24"/>
    <p:sldId id="1533" r:id="rId25"/>
    <p:sldId id="1545" r:id="rId26"/>
    <p:sldId id="1495" r:id="rId27"/>
    <p:sldId id="1525" r:id="rId28"/>
    <p:sldId id="1544" r:id="rId29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E6D6655-128B-D745-7A79-61D2EA09CC68}" name="中富 俊吾" initials="" userId="S::shungo_nakatomi@recruit-ms.co.jp::9c6c3e01-3041-460e-9567-ac9d7cff0521" providerId="AD"/>
  <p188:author id="{973F385C-9735-23E3-51A1-C24291202211}" name="井上 瑞貴" initials="井瑞" userId="S::mizuki_inoue@recruit-ms.co.jp::f6b39721-156b-4295-b428-ee29b8236850" providerId="AD"/>
  <p188:author id="{1DD6B482-C703-CD7F-5102-CBDC7F09499E}" name="宇野 渉" initials="宇渉" userId="S::wataru_uno@recruit-ms.co.jp::3c9129e8-db7f-43c6-93ff-4d6c7442c005" providerId="AD"/>
  <p188:author id="{13D5A4BC-0AAE-6B38-A736-CA7DB10A4AF0}" name="山田 純一" initials="山純" userId="S::junichi_yamada@recruit-ms.co.jp::738fccb7-c23d-484f-90e8-ae2ba85cf149" providerId="AD"/>
  <p188:author id="{D60189C1-96DC-F556-7F8B-B862042BEEF0}" name="鈴木 萌々子" initials="鈴木" userId="S::momoko_suzuki@recruit-ms.co.jp::684b9646-bc99-4d69-9c4f-dccabc815905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5196D7"/>
    <a:srgbClr val="39728E"/>
    <a:srgbClr val="FF1111"/>
    <a:srgbClr val="FD8288"/>
    <a:srgbClr val="287ECF"/>
    <a:srgbClr val="9EB6C9"/>
    <a:srgbClr val="8A78E7"/>
    <a:srgbClr val="E5E5E5"/>
    <a:srgbClr val="53AC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中間スタイル 2 - アクセント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576" autoAdjust="0"/>
    <p:restoredTop sz="85764" autoAdjust="0"/>
  </p:normalViewPr>
  <p:slideViewPr>
    <p:cSldViewPr snapToGrid="0">
      <p:cViewPr varScale="1">
        <p:scale>
          <a:sx n="98" d="100"/>
          <a:sy n="98" d="100"/>
        </p:scale>
        <p:origin x="564" y="48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slide" Target="slides/slide8.xml"/><Relationship Id="rId34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3.xml"/><Relationship Id="rId20" Type="http://schemas.openxmlformats.org/officeDocument/2006/relationships/slide" Target="slides/slide7.xml"/><Relationship Id="rId29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1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microsoft.com/office/2018/10/relationships/authors" Target="authors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6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2AB5A0CB-61CF-4DED-A86C-03B08BE6C55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EF664BEB-D3A0-45C9-994B-151CC210374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00C71A-22C7-4A9B-8B42-4CB7AAED8584}" type="datetime1">
              <a:rPr kumimoji="1" lang="ja-JP" altLang="en-US" smtClean="0"/>
              <a:t>2024/12/11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A278AEA1-7A34-4BD1-BB26-474680FC010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10F843FE-4E87-40A8-8DE5-9D263657889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2B5B67-48AF-4686-9716-029A9E6094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246109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91E3F5-323D-47C6-9A21-7034C3BFB4AB}" type="datetime1">
              <a:rPr kumimoji="1" lang="ja-JP" altLang="en-US" smtClean="0"/>
              <a:t>2024/12/11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77C432-9D8F-4E66-85A3-C7C12BB3CCE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5799380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50380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4385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962177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273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74516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744769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533639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43228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3555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31811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46491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EF1CEBC-7329-4D27-82CB-93C018EA0B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40" y="4924806"/>
            <a:ext cx="8543925" cy="1325563"/>
          </a:xfrm>
          <a:prstGeom prst="rect">
            <a:avLst/>
          </a:prstGeom>
        </p:spPr>
        <p:txBody>
          <a:bodyPr anchor="ctr"/>
          <a:lstStyle>
            <a:lvl1pPr algn="ctr">
              <a:defRPr sz="3033" b="1">
                <a:latin typeface="+mn-ea"/>
                <a:ea typeface="+mn-ea"/>
              </a:defRPr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2DCDB9C8-CF10-4F91-B076-E3266F5DF2D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2063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D2D27CFC-8308-4C43-A613-4231785E23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75871" y="649100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00">
                <a:solidFill>
                  <a:schemeClr val="bg2"/>
                </a:solidFill>
              </a:defRPr>
            </a:lvl1pPr>
          </a:lstStyle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3761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6383BFE-8842-DF37-05B5-66DE981A1A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  <a:prstGeom prst="rect">
            <a:avLst/>
          </a:prstGeom>
        </p:spPr>
        <p:txBody>
          <a:bodyPr anchor="b"/>
          <a:lstStyle>
            <a:lvl1pPr algn="ctr">
              <a:defRPr sz="6500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5EE46883-784F-65BF-FB74-FF3B9F508E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600"/>
            </a:lvl1pPr>
            <a:lvl2pPr marL="495285" indent="0" algn="ctr">
              <a:buNone/>
              <a:defRPr sz="2167"/>
            </a:lvl2pPr>
            <a:lvl3pPr marL="990570" indent="0" algn="ctr">
              <a:buNone/>
              <a:defRPr sz="1950"/>
            </a:lvl3pPr>
            <a:lvl4pPr marL="1485854" indent="0" algn="ctr">
              <a:buNone/>
              <a:defRPr sz="1733"/>
            </a:lvl4pPr>
            <a:lvl5pPr marL="1981139" indent="0" algn="ctr">
              <a:buNone/>
              <a:defRPr sz="1733"/>
            </a:lvl5pPr>
            <a:lvl6pPr marL="2476424" indent="0" algn="ctr">
              <a:buNone/>
              <a:defRPr sz="1733"/>
            </a:lvl6pPr>
            <a:lvl7pPr marL="2971709" indent="0" algn="ctr">
              <a:buNone/>
              <a:defRPr sz="1733"/>
            </a:lvl7pPr>
            <a:lvl8pPr marL="3466993" indent="0" algn="ctr">
              <a:buNone/>
              <a:defRPr sz="1733"/>
            </a:lvl8pPr>
            <a:lvl9pPr marL="3962278" indent="0" algn="ctr">
              <a:buNone/>
              <a:defRPr sz="1733"/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07C454D-72DC-8D52-42AD-DBD7D53A40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5396BF-6877-4402-A6F1-66B0AFA14B6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15987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B3ADC80-BE17-86F7-5C0F-C5FB9F23EA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  <a:prstGeom prst="rect">
            <a:avLst/>
          </a:prstGeom>
        </p:spPr>
        <p:txBody>
          <a:bodyPr anchor="b"/>
          <a:lstStyle>
            <a:lvl1pPr algn="ctr">
              <a:defRPr sz="6500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0C5FAC34-6BCF-A2FD-1B99-4249E8C405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600"/>
            </a:lvl1pPr>
            <a:lvl2pPr marL="495285" indent="0" algn="ctr">
              <a:buNone/>
              <a:defRPr sz="2167"/>
            </a:lvl2pPr>
            <a:lvl3pPr marL="990570" indent="0" algn="ctr">
              <a:buNone/>
              <a:defRPr sz="1950"/>
            </a:lvl3pPr>
            <a:lvl4pPr marL="1485854" indent="0" algn="ctr">
              <a:buNone/>
              <a:defRPr sz="1733"/>
            </a:lvl4pPr>
            <a:lvl5pPr marL="1981139" indent="0" algn="ctr">
              <a:buNone/>
              <a:defRPr sz="1733"/>
            </a:lvl5pPr>
            <a:lvl6pPr marL="2476424" indent="0" algn="ctr">
              <a:buNone/>
              <a:defRPr sz="1733"/>
            </a:lvl6pPr>
            <a:lvl7pPr marL="2971709" indent="0" algn="ctr">
              <a:buNone/>
              <a:defRPr sz="1733"/>
            </a:lvl7pPr>
            <a:lvl8pPr marL="3466993" indent="0" algn="ctr">
              <a:buNone/>
              <a:defRPr sz="1733"/>
            </a:lvl8pPr>
            <a:lvl9pPr marL="3962278" indent="0" algn="ctr">
              <a:buNone/>
              <a:defRPr sz="1733"/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E0D9C3D-DD11-1F56-A5FD-5756899A6AB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8024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29C350B-3690-E498-406B-9CCB63CA76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  <a:prstGeom prst="rect">
            <a:avLst/>
          </a:prstGeom>
        </p:spPr>
        <p:txBody>
          <a:bodyPr anchor="b"/>
          <a:lstStyle>
            <a:lvl1pPr algn="ctr">
              <a:defRPr sz="6500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94ECADA-0EF9-026E-E1CD-B793CDDFB3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600"/>
            </a:lvl1pPr>
            <a:lvl2pPr marL="495285" indent="0" algn="ctr">
              <a:buNone/>
              <a:defRPr sz="2167"/>
            </a:lvl2pPr>
            <a:lvl3pPr marL="990570" indent="0" algn="ctr">
              <a:buNone/>
              <a:defRPr sz="1950"/>
            </a:lvl3pPr>
            <a:lvl4pPr marL="1485854" indent="0" algn="ctr">
              <a:buNone/>
              <a:defRPr sz="1733"/>
            </a:lvl4pPr>
            <a:lvl5pPr marL="1981139" indent="0" algn="ctr">
              <a:buNone/>
              <a:defRPr sz="1733"/>
            </a:lvl5pPr>
            <a:lvl6pPr marL="2476424" indent="0" algn="ctr">
              <a:buNone/>
              <a:defRPr sz="1733"/>
            </a:lvl6pPr>
            <a:lvl7pPr marL="2971709" indent="0" algn="ctr">
              <a:buNone/>
              <a:defRPr sz="1733"/>
            </a:lvl7pPr>
            <a:lvl8pPr marL="3466993" indent="0" algn="ctr">
              <a:buNone/>
              <a:defRPr sz="1733"/>
            </a:lvl8pPr>
            <a:lvl9pPr marL="3962278" indent="0" algn="ctr">
              <a:buNone/>
              <a:defRPr sz="1733"/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55981A3-0AE2-8A05-C4F6-9C350316146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37139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925A2A8-C8BD-EEF8-32B6-7F0C1CB088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  <a:prstGeom prst="rect">
            <a:avLst/>
          </a:prstGeom>
        </p:spPr>
        <p:txBody>
          <a:bodyPr anchor="b"/>
          <a:lstStyle>
            <a:lvl1pPr algn="ctr">
              <a:defRPr sz="6500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45EE811-B05E-D3C0-11DE-6D09C32660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600"/>
            </a:lvl1pPr>
            <a:lvl2pPr marL="495285" indent="0" algn="ctr">
              <a:buNone/>
              <a:defRPr sz="2167"/>
            </a:lvl2pPr>
            <a:lvl3pPr marL="990570" indent="0" algn="ctr">
              <a:buNone/>
              <a:defRPr sz="1950"/>
            </a:lvl3pPr>
            <a:lvl4pPr marL="1485854" indent="0" algn="ctr">
              <a:buNone/>
              <a:defRPr sz="1733"/>
            </a:lvl4pPr>
            <a:lvl5pPr marL="1981139" indent="0" algn="ctr">
              <a:buNone/>
              <a:defRPr sz="1733"/>
            </a:lvl5pPr>
            <a:lvl6pPr marL="2476424" indent="0" algn="ctr">
              <a:buNone/>
              <a:defRPr sz="1733"/>
            </a:lvl6pPr>
            <a:lvl7pPr marL="2971709" indent="0" algn="ctr">
              <a:buNone/>
              <a:defRPr sz="1733"/>
            </a:lvl7pPr>
            <a:lvl8pPr marL="3466993" indent="0" algn="ctr">
              <a:buNone/>
              <a:defRPr sz="1733"/>
            </a:lvl8pPr>
            <a:lvl9pPr marL="3962278" indent="0" algn="ctr">
              <a:buNone/>
              <a:defRPr sz="1733"/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1101C75-6B54-4F8E-B186-FFC3A4FD824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06259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DF7B772-04FA-9836-A02C-E1686131C9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  <a:prstGeom prst="rect">
            <a:avLst/>
          </a:prstGeom>
        </p:spPr>
        <p:txBody>
          <a:bodyPr anchor="b"/>
          <a:lstStyle>
            <a:lvl1pPr algn="ctr">
              <a:defRPr sz="6500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95469D53-B703-CBAF-F403-6D7F010714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600"/>
            </a:lvl1pPr>
            <a:lvl2pPr marL="495285" indent="0" algn="ctr">
              <a:buNone/>
              <a:defRPr sz="2167"/>
            </a:lvl2pPr>
            <a:lvl3pPr marL="990570" indent="0" algn="ctr">
              <a:buNone/>
              <a:defRPr sz="1950"/>
            </a:lvl3pPr>
            <a:lvl4pPr marL="1485854" indent="0" algn="ctr">
              <a:buNone/>
              <a:defRPr sz="1733"/>
            </a:lvl4pPr>
            <a:lvl5pPr marL="1981139" indent="0" algn="ctr">
              <a:buNone/>
              <a:defRPr sz="1733"/>
            </a:lvl5pPr>
            <a:lvl6pPr marL="2476424" indent="0" algn="ctr">
              <a:buNone/>
              <a:defRPr sz="1733"/>
            </a:lvl6pPr>
            <a:lvl7pPr marL="2971709" indent="0" algn="ctr">
              <a:buNone/>
              <a:defRPr sz="1733"/>
            </a:lvl7pPr>
            <a:lvl8pPr marL="3466993" indent="0" algn="ctr">
              <a:buNone/>
              <a:defRPr sz="1733"/>
            </a:lvl8pPr>
            <a:lvl9pPr marL="3962278" indent="0" algn="ctr">
              <a:buNone/>
              <a:defRPr sz="1733"/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43B12F3-C48C-39E6-0783-346A4ED751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7916306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57C20673-6A56-4817-8EEA-B3CCC14C48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75871" y="649100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00">
                <a:solidFill>
                  <a:schemeClr val="bg2"/>
                </a:solidFill>
              </a:defRPr>
            </a:lvl1pPr>
          </a:lstStyle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5512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 txBox="1">
            <a:spLocks noChangeArrowheads="1"/>
          </p:cNvSpPr>
          <p:nvPr userDrawn="1"/>
        </p:nvSpPr>
        <p:spPr bwMode="auto">
          <a:xfrm>
            <a:off x="3632200" y="6510344"/>
            <a:ext cx="2063750" cy="433387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</a:extLst>
        </p:spPr>
        <p:txBody>
          <a:bodyPr wrap="none" lIns="113110" tIns="113110" rIns="113110" bIns="113110" anchor="ctr"/>
          <a:lstStyle>
            <a:defPPr>
              <a:defRPr lang="ja-JP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0" sz="1500" kern="1200">
                <a:solidFill>
                  <a:srgbClr val="000000"/>
                </a:solidFill>
                <a:latin typeface="Arial" panose="020B0604020202020204" pitchFamily="34" charset="0"/>
                <a:ea typeface="Osaka"/>
                <a:cs typeface="Osaka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9pPr>
          </a:lstStyle>
          <a:p>
            <a:pPr>
              <a:defRPr/>
            </a:pPr>
            <a:fld id="{DD291E6D-8EB5-4CCE-805D-1E14095580F7}" type="slidenum">
              <a:rPr lang="en-US" altLang="ja-JP" sz="1400" smtClean="0">
                <a:latin typeface="Meiryo UI" panose="020B0604030504040204" pitchFamily="50" charset="-128"/>
              </a:rPr>
              <a:pPr>
                <a:defRPr/>
              </a:pPr>
              <a:t>‹#›</a:t>
            </a:fld>
            <a:endParaRPr lang="en-US" altLang="ja-JP" sz="1400">
              <a:latin typeface="Meiryo UI" panose="020B0604030504040204" pitchFamily="50" charset="-128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800">
                <a:solidFill>
                  <a:schemeClr val="tx1"/>
                </a:solidFill>
                <a:latin typeface="Meiryo UI" panose="020B0604030504040204" pitchFamily="50" charset="-128"/>
              </a:defRPr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buClr>
                <a:srgbClr val="0065BD"/>
              </a:buClr>
              <a:defRPr sz="3200">
                <a:solidFill>
                  <a:schemeClr val="tx1"/>
                </a:solidFill>
                <a:latin typeface="+mn-lt"/>
                <a:ea typeface="ＭＳ Ｐゴシック" pitchFamily="50" charset="-128"/>
              </a:defRPr>
            </a:lvl2pPr>
            <a:lvl3pPr>
              <a:buClr>
                <a:srgbClr val="0065BD"/>
              </a:buClr>
              <a:defRPr sz="3200">
                <a:solidFill>
                  <a:schemeClr val="tx1"/>
                </a:solidFill>
                <a:latin typeface="+mn-lt"/>
                <a:ea typeface="ＭＳ Ｐゴシック" pitchFamily="50" charset="-128"/>
              </a:defRPr>
            </a:lvl3pPr>
            <a:lvl4pPr>
              <a:buClr>
                <a:srgbClr val="0065BD"/>
              </a:buClr>
              <a:defRPr sz="1800">
                <a:solidFill>
                  <a:schemeClr val="tx1"/>
                </a:solidFill>
                <a:latin typeface="+mn-lt"/>
                <a:ea typeface="ＭＳ Ｐゴシック" pitchFamily="50" charset="-128"/>
              </a:defRPr>
            </a:lvl4pPr>
            <a:lvl5pPr>
              <a:buClr>
                <a:srgbClr val="0065BD"/>
              </a:buClr>
              <a:defRPr sz="1800">
                <a:solidFill>
                  <a:schemeClr val="tx1"/>
                </a:solidFill>
                <a:latin typeface="+mn-lt"/>
                <a:ea typeface="ＭＳ Ｐゴシック" pitchFamily="50" charset="-128"/>
              </a:defRPr>
            </a:lvl5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11466449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E88A6A3-6D6D-C351-659C-F035AAC524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99FA0D4E-821F-9406-6DC7-B63C568757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4B42061-17CA-E95D-224E-22C6F7CF836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16272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>
            <a:normAutofit/>
          </a:bodyPr>
          <a:lstStyle>
            <a:lvl1pPr algn="ctr">
              <a:defRPr sz="4800" b="1">
                <a:solidFill>
                  <a:schemeClr val="bg2"/>
                </a:solidFill>
                <a:latin typeface="+mn-ea"/>
                <a:ea typeface="+mn-ea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3029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5D25BBED-71F5-4D12-8A98-EDA7BDB900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75871" y="649100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00">
                <a:solidFill>
                  <a:schemeClr val="bg2"/>
                </a:solidFill>
              </a:defRPr>
            </a:lvl1pPr>
          </a:lstStyle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06724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000" y="136524"/>
            <a:ext cx="8543925" cy="544513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2000" b="1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CB7DA-5A15-43B9-BF31-321376FE391B}" type="datetime1">
              <a:rPr lang="en-US" altLang="ja-JP" smtClean="0"/>
              <a:t>12/11/2024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6396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5B963-1477-45E4-A358-80956EE648CE}" type="datetime1">
              <a:rPr lang="en-US" altLang="ja-JP" smtClean="0"/>
              <a:t>12/11/2024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92325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4B7C3-9C34-4F73-81EA-DFDC8D7D555E}" type="datetime1">
              <a:rPr lang="en-US" altLang="ja-JP" smtClean="0"/>
              <a:t>12/11/2024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94210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57C20673-6A56-4817-8EEA-B3CCC14C48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75871" y="649100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00">
                <a:solidFill>
                  <a:schemeClr val="bg2"/>
                </a:solidFill>
              </a:defRPr>
            </a:lvl1pPr>
          </a:lstStyle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DBBF234F-E960-4A8A-B748-B42FE80548D5}"/>
              </a:ext>
            </a:extLst>
          </p:cNvPr>
          <p:cNvSpPr/>
          <p:nvPr userDrawn="1"/>
        </p:nvSpPr>
        <p:spPr>
          <a:xfrm>
            <a:off x="330677" y="828000"/>
            <a:ext cx="1365000" cy="312000"/>
          </a:xfrm>
          <a:prstGeom prst="roundRect">
            <a:avLst>
              <a:gd name="adj" fmla="val 50000"/>
            </a:avLst>
          </a:prstGeom>
          <a:solidFill>
            <a:srgbClr val="597A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300" b="1">
                <a:solidFill>
                  <a:schemeClr val="bg2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1on1</a:t>
            </a:r>
            <a:r>
              <a:rPr kumimoji="1" lang="ja-JP" altLang="en-US" sz="1300" b="1">
                <a:solidFill>
                  <a:schemeClr val="bg2"/>
                </a:solidFill>
                <a:latin typeface="+mn-ea"/>
              </a:rPr>
              <a:t>前</a:t>
            </a:r>
          </a:p>
        </p:txBody>
      </p:sp>
    </p:spTree>
    <p:extLst>
      <p:ext uri="{BB962C8B-B14F-4D97-AF65-F5344CB8AC3E}">
        <p14:creationId xmlns:p14="http://schemas.microsoft.com/office/powerpoint/2010/main" val="6953366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DF7B772-04FA-9836-A02C-E1686131C9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  <a:prstGeom prst="rect">
            <a:avLst/>
          </a:prstGeom>
        </p:spPr>
        <p:txBody>
          <a:bodyPr anchor="b"/>
          <a:lstStyle>
            <a:lvl1pPr algn="ctr">
              <a:defRPr sz="6500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95469D53-B703-CBAF-F403-6D7F010714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600"/>
            </a:lvl1pPr>
            <a:lvl2pPr marL="495285" indent="0" algn="ctr">
              <a:buNone/>
              <a:defRPr sz="2167"/>
            </a:lvl2pPr>
            <a:lvl3pPr marL="990570" indent="0" algn="ctr">
              <a:buNone/>
              <a:defRPr sz="1950"/>
            </a:lvl3pPr>
            <a:lvl4pPr marL="1485854" indent="0" algn="ctr">
              <a:buNone/>
              <a:defRPr sz="1733"/>
            </a:lvl4pPr>
            <a:lvl5pPr marL="1981139" indent="0" algn="ctr">
              <a:buNone/>
              <a:defRPr sz="1733"/>
            </a:lvl5pPr>
            <a:lvl6pPr marL="2476424" indent="0" algn="ctr">
              <a:buNone/>
              <a:defRPr sz="1733"/>
            </a:lvl6pPr>
            <a:lvl7pPr marL="2971709" indent="0" algn="ctr">
              <a:buNone/>
              <a:defRPr sz="1733"/>
            </a:lvl7pPr>
            <a:lvl8pPr marL="3466993" indent="0" algn="ctr">
              <a:buNone/>
              <a:defRPr sz="1733"/>
            </a:lvl8pPr>
            <a:lvl9pPr marL="3962278" indent="0" algn="ctr">
              <a:buNone/>
              <a:defRPr sz="1733"/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43B12F3-C48C-39E6-0783-346A4ED751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2707608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6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7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theme" Target="../theme/theme7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Masters/_rels/slideMaster8.xml.rels><?xml version="1.0" encoding="UTF-8" standalone="yes"?>
<Relationships xmlns="http://schemas.openxmlformats.org/package/2006/relationships"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10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theme" Target="../theme/theme9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7.jpe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5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theme" Target="../theme/theme10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B5BE347C-011E-462E-B32B-B3969C5E9A5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4439" y="2511004"/>
            <a:ext cx="3486092" cy="1300781"/>
          </a:xfrm>
          <a:prstGeom prst="rect">
            <a:avLst/>
          </a:prstGeom>
        </p:spPr>
      </p:pic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1AB01653-2AE2-4BD0-9411-D9767B3B12EF}"/>
              </a:ext>
            </a:extLst>
          </p:cNvPr>
          <p:cNvSpPr/>
          <p:nvPr userDrawn="1"/>
        </p:nvSpPr>
        <p:spPr>
          <a:xfrm>
            <a:off x="0" y="6273231"/>
            <a:ext cx="9906000" cy="584775"/>
          </a:xfrm>
          <a:prstGeom prst="rect">
            <a:avLst/>
          </a:prstGeom>
          <a:gradFill>
            <a:gsLst>
              <a:gs pos="0">
                <a:srgbClr val="FF7D7D"/>
              </a:gs>
              <a:gs pos="29000">
                <a:srgbClr val="F59BB9"/>
              </a:gs>
              <a:gs pos="75880">
                <a:srgbClr val="A4A7E6"/>
              </a:gs>
              <a:gs pos="53000">
                <a:srgbClr val="D078EC"/>
              </a:gs>
              <a:gs pos="100000">
                <a:srgbClr val="5779F7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950"/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B5241C80-8DE4-4173-9D15-F5703D1E28D4}"/>
              </a:ext>
            </a:extLst>
          </p:cNvPr>
          <p:cNvGrpSpPr/>
          <p:nvPr userDrawn="1"/>
        </p:nvGrpSpPr>
        <p:grpSpPr>
          <a:xfrm>
            <a:off x="656944" y="1598501"/>
            <a:ext cx="4368763" cy="3101528"/>
            <a:chOff x="-1366233" y="1389532"/>
            <a:chExt cx="5082362" cy="3908813"/>
          </a:xfrm>
        </p:grpSpPr>
        <p:pic>
          <p:nvPicPr>
            <p:cNvPr id="12" name="Picture 2" descr="INSIDESの利用画面">
              <a:extLst>
                <a:ext uri="{FF2B5EF4-FFF2-40B4-BE49-F238E27FC236}">
                  <a16:creationId xmlns:a16="http://schemas.microsoft.com/office/drawing/2014/main" id="{612A832A-9707-4938-867E-5BD714FADE4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366233" y="1389532"/>
              <a:ext cx="5082362" cy="39088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四角形: 上の 2 つの角を丸める 12">
              <a:extLst>
                <a:ext uri="{FF2B5EF4-FFF2-40B4-BE49-F238E27FC236}">
                  <a16:creationId xmlns:a16="http://schemas.microsoft.com/office/drawing/2014/main" id="{8968BC1F-50F1-4AA2-B1C2-94CC237269DA}"/>
                </a:ext>
              </a:extLst>
            </p:cNvPr>
            <p:cNvSpPr/>
            <p:nvPr/>
          </p:nvSpPr>
          <p:spPr>
            <a:xfrm rot="10800000">
              <a:off x="-1366233" y="4210050"/>
              <a:ext cx="3830874" cy="419478"/>
            </a:xfrm>
            <a:prstGeom prst="round2SameRect">
              <a:avLst/>
            </a:prstGeom>
            <a:solidFill>
              <a:srgbClr val="D5D6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950"/>
            </a:p>
          </p:txBody>
        </p:sp>
      </p:grp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6F30DFE7-6A64-4F18-B2D5-98F824B8042C}"/>
              </a:ext>
            </a:extLst>
          </p:cNvPr>
          <p:cNvCxnSpPr/>
          <p:nvPr userDrawn="1"/>
        </p:nvCxnSpPr>
        <p:spPr>
          <a:xfrm flipV="1">
            <a:off x="-80630" y="0"/>
            <a:ext cx="5528930" cy="82934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36D85D3D-E988-4B78-8166-5F2F2F677DB6}"/>
              </a:ext>
            </a:extLst>
          </p:cNvPr>
          <p:cNvCxnSpPr>
            <a:cxnSpLocks/>
          </p:cNvCxnSpPr>
          <p:nvPr userDrawn="1"/>
        </p:nvCxnSpPr>
        <p:spPr>
          <a:xfrm>
            <a:off x="1267049" y="0"/>
            <a:ext cx="8638954" cy="680484"/>
          </a:xfrm>
          <a:prstGeom prst="line">
            <a:avLst/>
          </a:prstGeom>
          <a:ln>
            <a:solidFill>
              <a:srgbClr val="D5D6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コネクタ 15">
            <a:extLst>
              <a:ext uri="{FF2B5EF4-FFF2-40B4-BE49-F238E27FC236}">
                <a16:creationId xmlns:a16="http://schemas.microsoft.com/office/drawing/2014/main" id="{113C85B8-024B-4276-BC44-24017362373F}"/>
              </a:ext>
            </a:extLst>
          </p:cNvPr>
          <p:cNvCxnSpPr>
            <a:cxnSpLocks/>
          </p:cNvCxnSpPr>
          <p:nvPr userDrawn="1"/>
        </p:nvCxnSpPr>
        <p:spPr>
          <a:xfrm>
            <a:off x="8638957" y="5"/>
            <a:ext cx="1267046" cy="1350335"/>
          </a:xfrm>
          <a:prstGeom prst="line">
            <a:avLst/>
          </a:prstGeom>
          <a:ln>
            <a:solidFill>
              <a:srgbClr val="D5D6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スライド番号プレースホルダー 1">
            <a:extLst>
              <a:ext uri="{FF2B5EF4-FFF2-40B4-BE49-F238E27FC236}">
                <a16:creationId xmlns:a16="http://schemas.microsoft.com/office/drawing/2014/main" id="{91B60F69-90F9-46CC-AF9F-2BBFA8F21C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75871" y="649100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00">
                <a:solidFill>
                  <a:schemeClr val="bg2"/>
                </a:solidFill>
              </a:defRPr>
            </a:lvl1pPr>
          </a:lstStyle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18" name="テキスト ボックス 12">
            <a:extLst>
              <a:ext uri="{FF2B5EF4-FFF2-40B4-BE49-F238E27FC236}">
                <a16:creationId xmlns:a16="http://schemas.microsoft.com/office/drawing/2014/main" id="{8481AC7C-5AD8-47D8-A31A-D192C6070019}"/>
              </a:ext>
            </a:extLst>
          </p:cNvPr>
          <p:cNvSpPr txBox="1">
            <a:spLocks noChangeArrowheads="1"/>
          </p:cNvSpPr>
          <p:nvPr userDrawn="1"/>
        </p:nvSpPr>
        <p:spPr bwMode="black">
          <a:xfrm>
            <a:off x="112775" y="6565844"/>
            <a:ext cx="245541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ja-JP" sz="800" spc="88">
                <a:solidFill>
                  <a:schemeClr val="bg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  <a:sym typeface="ＭＳ ゴシック" panose="020B0609070205080204" pitchFamily="49" charset="-128"/>
              </a:rPr>
              <a:t>©Recruit Management Solutions Co., Ltd.</a:t>
            </a:r>
            <a:endParaRPr lang="ja-JP" altLang="en-US" sz="800" spc="88">
              <a:solidFill>
                <a:schemeClr val="bg2"/>
              </a:solidFill>
              <a:latin typeface="DengXian" panose="02010600030101010101" pitchFamily="2" charset="-122"/>
              <a:ea typeface="DengXian" panose="02010600030101010101" pitchFamily="2" charset="-122"/>
              <a:cs typeface="Arial" panose="020B0604020202020204" pitchFamily="34" charset="0"/>
              <a:sym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381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742" r:id="rId2"/>
  </p:sldLayoutIdLst>
  <p:hf hdr="0" ftr="0" dt="0"/>
  <p:txStyles>
    <p:titleStyle>
      <a:lvl1pPr algn="l" defTabSz="990570" rtl="0" eaLnBrk="1" latinLnBrk="0" hangingPunct="1">
        <a:lnSpc>
          <a:spcPct val="90000"/>
        </a:lnSpc>
        <a:spcBef>
          <a:spcPct val="0"/>
        </a:spcBef>
        <a:buNone/>
        <a:defRPr kumimoji="1" sz="47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7642" indent="-247642" algn="l" defTabSz="990570" rtl="0" eaLnBrk="1" latinLnBrk="0" hangingPunct="1">
        <a:lnSpc>
          <a:spcPct val="90000"/>
        </a:lnSpc>
        <a:spcBef>
          <a:spcPts val="1083"/>
        </a:spcBef>
        <a:buFont typeface="Arial" panose="020B0604020202020204" pitchFamily="34" charset="0"/>
        <a:buChar char="•"/>
        <a:defRPr kumimoji="1" sz="3033" kern="1200">
          <a:solidFill>
            <a:schemeClr val="tx1"/>
          </a:solidFill>
          <a:latin typeface="+mn-lt"/>
          <a:ea typeface="+mn-ea"/>
          <a:cs typeface="+mn-cs"/>
        </a:defRPr>
      </a:lvl1pPr>
      <a:lvl2pPr marL="742927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238212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2167" kern="1200">
          <a:solidFill>
            <a:schemeClr val="tx1"/>
          </a:solidFill>
          <a:latin typeface="+mn-lt"/>
          <a:ea typeface="+mn-ea"/>
          <a:cs typeface="+mn-cs"/>
        </a:defRPr>
      </a:lvl3pPr>
      <a:lvl4pPr marL="1733497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2228781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724066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3219351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714636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4209920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1pPr>
      <a:lvl2pPr marL="495285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9057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3pPr>
      <a:lvl4pPr marL="148585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98113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47642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0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466993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3962278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6D9FB6CC-ADDB-4731-A3BC-E7CD4B20DB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77150" y="6386519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5396BF-6877-4402-A6F1-66B0AFA14B6E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テキスト ボックス 12">
            <a:extLst>
              <a:ext uri="{FF2B5EF4-FFF2-40B4-BE49-F238E27FC236}">
                <a16:creationId xmlns:a16="http://schemas.microsoft.com/office/drawing/2014/main" id="{AA3F4595-62C0-4632-A1F1-518C8EDAB6CF}"/>
              </a:ext>
            </a:extLst>
          </p:cNvPr>
          <p:cNvSpPr txBox="1">
            <a:spLocks noChangeArrowheads="1"/>
          </p:cNvSpPr>
          <p:nvPr userDrawn="1"/>
        </p:nvSpPr>
        <p:spPr bwMode="black">
          <a:xfrm>
            <a:off x="112775" y="6565844"/>
            <a:ext cx="245541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ja-JP" sz="800" spc="88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  <a:sym typeface="ＭＳ ゴシック" panose="020B0609070205080204" pitchFamily="49" charset="-128"/>
              </a:rPr>
              <a:t>©Recruit Management Solutions Co., Ltd.</a:t>
            </a:r>
            <a:endParaRPr lang="ja-JP" altLang="en-US" sz="800" spc="88">
              <a:solidFill>
                <a:schemeClr val="tx1"/>
              </a:solidFill>
              <a:latin typeface="DengXian" panose="02010600030101010101" pitchFamily="2" charset="-122"/>
              <a:ea typeface="DengXian" panose="02010600030101010101" pitchFamily="2" charset="-122"/>
              <a:cs typeface="Arial" panose="020B0604020202020204" pitchFamily="34" charset="0"/>
              <a:sym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56860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</p:sldLayoutIdLst>
  <p:hf hdr="0" ftr="0" dt="0"/>
  <p:txStyles>
    <p:titleStyle>
      <a:lvl1pPr algn="l" defTabSz="990570" rtl="0" eaLnBrk="1" latinLnBrk="0" hangingPunct="1">
        <a:lnSpc>
          <a:spcPct val="90000"/>
        </a:lnSpc>
        <a:spcBef>
          <a:spcPct val="0"/>
        </a:spcBef>
        <a:buNone/>
        <a:defRPr kumimoji="1" sz="47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7642" indent="-247642" algn="l" defTabSz="990570" rtl="0" eaLnBrk="1" latinLnBrk="0" hangingPunct="1">
        <a:lnSpc>
          <a:spcPct val="90000"/>
        </a:lnSpc>
        <a:spcBef>
          <a:spcPts val="1083"/>
        </a:spcBef>
        <a:buFont typeface="Arial" panose="020B0604020202020204" pitchFamily="34" charset="0"/>
        <a:buChar char="•"/>
        <a:defRPr kumimoji="1" sz="3033" kern="1200">
          <a:solidFill>
            <a:schemeClr val="tx1"/>
          </a:solidFill>
          <a:latin typeface="+mn-lt"/>
          <a:ea typeface="+mn-ea"/>
          <a:cs typeface="+mn-cs"/>
        </a:defRPr>
      </a:lvl1pPr>
      <a:lvl2pPr marL="742927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238212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2167" kern="1200">
          <a:solidFill>
            <a:schemeClr val="tx1"/>
          </a:solidFill>
          <a:latin typeface="+mn-lt"/>
          <a:ea typeface="+mn-ea"/>
          <a:cs typeface="+mn-cs"/>
        </a:defRPr>
      </a:lvl3pPr>
      <a:lvl4pPr marL="1733497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2228781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724066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3219351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714636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4209920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1pPr>
      <a:lvl2pPr marL="495285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9057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3pPr>
      <a:lvl4pPr marL="148585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98113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47642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0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466993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3962278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B66FA9CB-9EFB-423B-BC90-912E8DD77CD2}"/>
              </a:ext>
            </a:extLst>
          </p:cNvPr>
          <p:cNvGrpSpPr/>
          <p:nvPr userDrawn="1"/>
        </p:nvGrpSpPr>
        <p:grpSpPr>
          <a:xfrm>
            <a:off x="2842850" y="5877630"/>
            <a:ext cx="4504101" cy="496949"/>
            <a:chOff x="2842850" y="5877630"/>
            <a:chExt cx="4504101" cy="496949"/>
          </a:xfrm>
        </p:grpSpPr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D92D4554-D913-4A50-9324-700D5912998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74373" y="6123446"/>
              <a:ext cx="2172578" cy="238984"/>
            </a:xfrm>
            <a:prstGeom prst="rect">
              <a:avLst/>
            </a:prstGeom>
          </p:spPr>
        </p:pic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7E5FF132-70F9-4890-B31F-79C8CDDFB83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42850" y="5877630"/>
              <a:ext cx="2190899" cy="496949"/>
            </a:xfrm>
            <a:prstGeom prst="rect">
              <a:avLst/>
            </a:prstGeom>
          </p:spPr>
        </p:pic>
      </p:grp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6416BC38-320C-4E4B-AF55-8D03003A7E92}"/>
              </a:ext>
            </a:extLst>
          </p:cNvPr>
          <p:cNvSpPr/>
          <p:nvPr userDrawn="1"/>
        </p:nvSpPr>
        <p:spPr>
          <a:xfrm>
            <a:off x="-1279" y="6498249"/>
            <a:ext cx="9906000" cy="360000"/>
          </a:xfrm>
          <a:prstGeom prst="rect">
            <a:avLst/>
          </a:prstGeom>
          <a:gradFill>
            <a:gsLst>
              <a:gs pos="0">
                <a:srgbClr val="FF7D7D"/>
              </a:gs>
              <a:gs pos="29000">
                <a:srgbClr val="F59BB9"/>
              </a:gs>
              <a:gs pos="75880">
                <a:srgbClr val="A4A7E6"/>
              </a:gs>
              <a:gs pos="53000">
                <a:srgbClr val="D078EC"/>
              </a:gs>
              <a:gs pos="100000">
                <a:srgbClr val="5779F7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950"/>
          </a:p>
        </p:txBody>
      </p:sp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FA25D3BC-1F8C-43F1-8F16-342A5CFE4F9B}"/>
              </a:ext>
            </a:extLst>
          </p:cNvPr>
          <p:cNvCxnSpPr>
            <a:cxnSpLocks/>
          </p:cNvCxnSpPr>
          <p:nvPr userDrawn="1"/>
        </p:nvCxnSpPr>
        <p:spPr>
          <a:xfrm>
            <a:off x="4538330" y="0"/>
            <a:ext cx="5448300" cy="988828"/>
          </a:xfrm>
          <a:prstGeom prst="line">
            <a:avLst/>
          </a:prstGeom>
          <a:ln>
            <a:solidFill>
              <a:srgbClr val="D5D6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306C5559-6ECF-46F1-97E2-297F582EB8BD}"/>
              </a:ext>
            </a:extLst>
          </p:cNvPr>
          <p:cNvCxnSpPr>
            <a:cxnSpLocks/>
          </p:cNvCxnSpPr>
          <p:nvPr userDrawn="1"/>
        </p:nvCxnSpPr>
        <p:spPr>
          <a:xfrm>
            <a:off x="7153057" y="5"/>
            <a:ext cx="2833576" cy="1360967"/>
          </a:xfrm>
          <a:prstGeom prst="line">
            <a:avLst/>
          </a:prstGeom>
          <a:ln>
            <a:solidFill>
              <a:srgbClr val="D5D6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スライド番号プレースホルダー 1">
            <a:extLst>
              <a:ext uri="{FF2B5EF4-FFF2-40B4-BE49-F238E27FC236}">
                <a16:creationId xmlns:a16="http://schemas.microsoft.com/office/drawing/2014/main" id="{20790E0D-1712-4ADC-86E4-337CCDAA80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75871" y="649100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00">
                <a:solidFill>
                  <a:schemeClr val="bg2"/>
                </a:solidFill>
              </a:defRPr>
            </a:lvl1pPr>
          </a:lstStyle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16" name="テキスト ボックス 12">
            <a:extLst>
              <a:ext uri="{FF2B5EF4-FFF2-40B4-BE49-F238E27FC236}">
                <a16:creationId xmlns:a16="http://schemas.microsoft.com/office/drawing/2014/main" id="{C58AE8AF-E6A0-43CA-9D68-E719CB7516AE}"/>
              </a:ext>
            </a:extLst>
          </p:cNvPr>
          <p:cNvSpPr txBox="1">
            <a:spLocks noChangeArrowheads="1"/>
          </p:cNvSpPr>
          <p:nvPr userDrawn="1"/>
        </p:nvSpPr>
        <p:spPr bwMode="black">
          <a:xfrm>
            <a:off x="112775" y="6565844"/>
            <a:ext cx="245541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ja-JP" sz="800" spc="88">
                <a:solidFill>
                  <a:schemeClr val="bg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  <a:sym typeface="ＭＳ ゴシック" panose="020B0609070205080204" pitchFamily="49" charset="-128"/>
              </a:rPr>
              <a:t>©Recruit Management Solutions Co., Ltd.</a:t>
            </a:r>
            <a:endParaRPr lang="ja-JP" altLang="en-US" sz="800" spc="88">
              <a:solidFill>
                <a:schemeClr val="bg2"/>
              </a:solidFill>
              <a:latin typeface="DengXian" panose="02010600030101010101" pitchFamily="2" charset="-122"/>
              <a:ea typeface="DengXian" panose="02010600030101010101" pitchFamily="2" charset="-122"/>
              <a:cs typeface="Arial" panose="020B0604020202020204" pitchFamily="34" charset="0"/>
              <a:sym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85395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</p:sldLayoutIdLst>
  <p:hf hdr="0" ftr="0" dt="0"/>
  <p:txStyles>
    <p:titleStyle>
      <a:lvl1pPr algn="l" defTabSz="990570" rtl="0" eaLnBrk="1" latinLnBrk="0" hangingPunct="1">
        <a:lnSpc>
          <a:spcPct val="90000"/>
        </a:lnSpc>
        <a:spcBef>
          <a:spcPct val="0"/>
        </a:spcBef>
        <a:buNone/>
        <a:defRPr kumimoji="1" sz="47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7642" indent="-247642" algn="l" defTabSz="990570" rtl="0" eaLnBrk="1" latinLnBrk="0" hangingPunct="1">
        <a:lnSpc>
          <a:spcPct val="90000"/>
        </a:lnSpc>
        <a:spcBef>
          <a:spcPts val="1083"/>
        </a:spcBef>
        <a:buFont typeface="Arial" panose="020B0604020202020204" pitchFamily="34" charset="0"/>
        <a:buChar char="•"/>
        <a:defRPr kumimoji="1" sz="3033" kern="1200">
          <a:solidFill>
            <a:schemeClr val="tx1"/>
          </a:solidFill>
          <a:latin typeface="+mn-lt"/>
          <a:ea typeface="+mn-ea"/>
          <a:cs typeface="+mn-cs"/>
        </a:defRPr>
      </a:lvl1pPr>
      <a:lvl2pPr marL="742927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238212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2167" kern="1200">
          <a:solidFill>
            <a:schemeClr val="tx1"/>
          </a:solidFill>
          <a:latin typeface="+mn-lt"/>
          <a:ea typeface="+mn-ea"/>
          <a:cs typeface="+mn-cs"/>
        </a:defRPr>
      </a:lvl3pPr>
      <a:lvl4pPr marL="1733497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2228781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724066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3219351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714636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4209920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1pPr>
      <a:lvl2pPr marL="495285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9057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3pPr>
      <a:lvl4pPr marL="148585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98113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47642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0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466993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3962278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73205ABD-7B7D-4B28-B292-452AE25C8D2A}"/>
              </a:ext>
            </a:extLst>
          </p:cNvPr>
          <p:cNvSpPr/>
          <p:nvPr userDrawn="1"/>
        </p:nvSpPr>
        <p:spPr>
          <a:xfrm>
            <a:off x="0" y="6273231"/>
            <a:ext cx="9906000" cy="584775"/>
          </a:xfrm>
          <a:prstGeom prst="rect">
            <a:avLst/>
          </a:prstGeom>
          <a:gradFill>
            <a:gsLst>
              <a:gs pos="0">
                <a:srgbClr val="FF7D7D"/>
              </a:gs>
              <a:gs pos="29000">
                <a:srgbClr val="F59BB9"/>
              </a:gs>
              <a:gs pos="75880">
                <a:srgbClr val="A4A7E6"/>
              </a:gs>
              <a:gs pos="53000">
                <a:srgbClr val="D078EC"/>
              </a:gs>
              <a:gs pos="100000">
                <a:srgbClr val="5779F7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950"/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7AB47D78-4826-40E4-B921-0F06EF10EE40}"/>
              </a:ext>
            </a:extLst>
          </p:cNvPr>
          <p:cNvGrpSpPr/>
          <p:nvPr userDrawn="1"/>
        </p:nvGrpSpPr>
        <p:grpSpPr>
          <a:xfrm>
            <a:off x="7533168" y="298253"/>
            <a:ext cx="2070098" cy="757911"/>
            <a:chOff x="4718348" y="5052303"/>
            <a:chExt cx="2353041" cy="933295"/>
          </a:xfrm>
        </p:grpSpPr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69EDF045-F807-4790-9E8B-39F18D6FFCA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18348" y="5052303"/>
              <a:ext cx="2353041" cy="521413"/>
            </a:xfrm>
            <a:prstGeom prst="rect">
              <a:avLst/>
            </a:prstGeom>
          </p:spPr>
        </p:pic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A48565AF-42E3-4B68-A704-B84D0848C4E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18348" y="5717530"/>
              <a:ext cx="2353041" cy="268068"/>
            </a:xfrm>
            <a:prstGeom prst="rect">
              <a:avLst/>
            </a:prstGeom>
          </p:spPr>
        </p:pic>
      </p:grpSp>
      <p:sp>
        <p:nvSpPr>
          <p:cNvPr id="13" name="スライド番号プレースホルダー 1">
            <a:extLst>
              <a:ext uri="{FF2B5EF4-FFF2-40B4-BE49-F238E27FC236}">
                <a16:creationId xmlns:a16="http://schemas.microsoft.com/office/drawing/2014/main" id="{7916A200-341D-47A7-B266-C511D5DC09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75871" y="649100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00">
                <a:solidFill>
                  <a:schemeClr val="bg2"/>
                </a:solidFill>
              </a:defRPr>
            </a:lvl1pPr>
          </a:lstStyle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11" name="テキスト ボックス 12">
            <a:extLst>
              <a:ext uri="{FF2B5EF4-FFF2-40B4-BE49-F238E27FC236}">
                <a16:creationId xmlns:a16="http://schemas.microsoft.com/office/drawing/2014/main" id="{CD018E3E-3164-4210-B3C2-2375D5EFBAB5}"/>
              </a:ext>
            </a:extLst>
          </p:cNvPr>
          <p:cNvSpPr txBox="1">
            <a:spLocks noChangeArrowheads="1"/>
          </p:cNvSpPr>
          <p:nvPr userDrawn="1"/>
        </p:nvSpPr>
        <p:spPr bwMode="black">
          <a:xfrm>
            <a:off x="112775" y="6565844"/>
            <a:ext cx="245541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ja-JP" sz="800" spc="88">
                <a:solidFill>
                  <a:schemeClr val="bg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  <a:sym typeface="ＭＳ ゴシック" panose="020B0609070205080204" pitchFamily="49" charset="-128"/>
              </a:rPr>
              <a:t>©Recruit Management Solutions Co., Ltd.</a:t>
            </a:r>
            <a:endParaRPr lang="ja-JP" altLang="en-US" sz="800" spc="88">
              <a:solidFill>
                <a:schemeClr val="bg2"/>
              </a:solidFill>
              <a:latin typeface="DengXian" panose="02010600030101010101" pitchFamily="2" charset="-122"/>
              <a:ea typeface="DengXian" panose="02010600030101010101" pitchFamily="2" charset="-122"/>
              <a:cs typeface="Arial" panose="020B0604020202020204" pitchFamily="34" charset="0"/>
              <a:sym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27919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</p:sldLayoutIdLst>
  <p:hf hdr="0" ftr="0" dt="0"/>
  <p:txStyles>
    <p:titleStyle>
      <a:lvl1pPr algn="l" defTabSz="990570" rtl="0" eaLnBrk="1" latinLnBrk="0" hangingPunct="1">
        <a:lnSpc>
          <a:spcPct val="90000"/>
        </a:lnSpc>
        <a:spcBef>
          <a:spcPct val="0"/>
        </a:spcBef>
        <a:buNone/>
        <a:defRPr kumimoji="1" sz="47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7642" indent="-247642" algn="l" defTabSz="990570" rtl="0" eaLnBrk="1" latinLnBrk="0" hangingPunct="1">
        <a:lnSpc>
          <a:spcPct val="90000"/>
        </a:lnSpc>
        <a:spcBef>
          <a:spcPts val="1083"/>
        </a:spcBef>
        <a:buFont typeface="Arial" panose="020B0604020202020204" pitchFamily="34" charset="0"/>
        <a:buChar char="•"/>
        <a:defRPr kumimoji="1" sz="3033" kern="1200">
          <a:solidFill>
            <a:schemeClr val="tx1"/>
          </a:solidFill>
          <a:latin typeface="+mn-lt"/>
          <a:ea typeface="+mn-ea"/>
          <a:cs typeface="+mn-cs"/>
        </a:defRPr>
      </a:lvl1pPr>
      <a:lvl2pPr marL="742927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238212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2167" kern="1200">
          <a:solidFill>
            <a:schemeClr val="tx1"/>
          </a:solidFill>
          <a:latin typeface="+mn-lt"/>
          <a:ea typeface="+mn-ea"/>
          <a:cs typeface="+mn-cs"/>
        </a:defRPr>
      </a:lvl3pPr>
      <a:lvl4pPr marL="1733497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2228781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724066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3219351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714636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4209920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1pPr>
      <a:lvl2pPr marL="495285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9057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3pPr>
      <a:lvl4pPr marL="148585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98113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47642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0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466993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3962278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F209CD40-06C9-4FDF-A190-698866CCBEB0}"/>
              </a:ext>
            </a:extLst>
          </p:cNvPr>
          <p:cNvSpPr/>
          <p:nvPr userDrawn="1"/>
        </p:nvSpPr>
        <p:spPr>
          <a:xfrm>
            <a:off x="0" y="3"/>
            <a:ext cx="9906000" cy="6858001"/>
          </a:xfrm>
          <a:prstGeom prst="rect">
            <a:avLst/>
          </a:prstGeom>
          <a:gradFill flip="none" rotWithShape="1">
            <a:gsLst>
              <a:gs pos="0">
                <a:srgbClr val="FF7D7D"/>
              </a:gs>
              <a:gs pos="29000">
                <a:srgbClr val="F59BB9"/>
              </a:gs>
              <a:gs pos="75880">
                <a:srgbClr val="A4A7E6"/>
              </a:gs>
              <a:gs pos="53000">
                <a:srgbClr val="D078EC"/>
              </a:gs>
              <a:gs pos="100000">
                <a:srgbClr val="5779F7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950"/>
          </a:p>
        </p:txBody>
      </p:sp>
      <p:sp>
        <p:nvSpPr>
          <p:cNvPr id="9" name="スライド番号プレースホルダー 1">
            <a:extLst>
              <a:ext uri="{FF2B5EF4-FFF2-40B4-BE49-F238E27FC236}">
                <a16:creationId xmlns:a16="http://schemas.microsoft.com/office/drawing/2014/main" id="{B08E8224-D5CA-4A4C-A4EE-35631CEFD7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75871" y="649100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00">
                <a:solidFill>
                  <a:schemeClr val="bg2"/>
                </a:solidFill>
              </a:defRPr>
            </a:lvl1pPr>
          </a:lstStyle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5" name="テキスト ボックス 12">
            <a:extLst>
              <a:ext uri="{FF2B5EF4-FFF2-40B4-BE49-F238E27FC236}">
                <a16:creationId xmlns:a16="http://schemas.microsoft.com/office/drawing/2014/main" id="{FDBFB04A-B34C-40E6-9C0E-C65AFF027731}"/>
              </a:ext>
            </a:extLst>
          </p:cNvPr>
          <p:cNvSpPr txBox="1">
            <a:spLocks noChangeArrowheads="1"/>
          </p:cNvSpPr>
          <p:nvPr userDrawn="1"/>
        </p:nvSpPr>
        <p:spPr bwMode="black">
          <a:xfrm>
            <a:off x="112775" y="6565844"/>
            <a:ext cx="245541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ja-JP" sz="800" spc="88">
                <a:solidFill>
                  <a:schemeClr val="bg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  <a:sym typeface="ＭＳ ゴシック" panose="020B0609070205080204" pitchFamily="49" charset="-128"/>
              </a:rPr>
              <a:t>©Recruit Management Solutions Co., Ltd.</a:t>
            </a:r>
            <a:endParaRPr lang="ja-JP" altLang="en-US" sz="800" spc="88">
              <a:solidFill>
                <a:schemeClr val="bg2"/>
              </a:solidFill>
              <a:latin typeface="DengXian" panose="02010600030101010101" pitchFamily="2" charset="-122"/>
              <a:ea typeface="DengXian" panose="02010600030101010101" pitchFamily="2" charset="-122"/>
              <a:cs typeface="Arial" panose="020B0604020202020204" pitchFamily="34" charset="0"/>
              <a:sym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47318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</p:sldLayoutIdLst>
  <p:hf hdr="0" ftr="0" dt="0"/>
  <p:txStyles>
    <p:titleStyle>
      <a:lvl1pPr algn="l" defTabSz="990570" rtl="0" eaLnBrk="1" latinLnBrk="0" hangingPunct="1">
        <a:lnSpc>
          <a:spcPct val="90000"/>
        </a:lnSpc>
        <a:spcBef>
          <a:spcPct val="0"/>
        </a:spcBef>
        <a:buNone/>
        <a:defRPr kumimoji="1" sz="47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7642" indent="-247642" algn="l" defTabSz="990570" rtl="0" eaLnBrk="1" latinLnBrk="0" hangingPunct="1">
        <a:lnSpc>
          <a:spcPct val="90000"/>
        </a:lnSpc>
        <a:spcBef>
          <a:spcPts val="1083"/>
        </a:spcBef>
        <a:buFont typeface="Arial" panose="020B0604020202020204" pitchFamily="34" charset="0"/>
        <a:buChar char="•"/>
        <a:defRPr kumimoji="1" sz="3033" kern="1200">
          <a:solidFill>
            <a:schemeClr val="tx1"/>
          </a:solidFill>
          <a:latin typeface="+mn-lt"/>
          <a:ea typeface="+mn-ea"/>
          <a:cs typeface="+mn-cs"/>
        </a:defRPr>
      </a:lvl1pPr>
      <a:lvl2pPr marL="742927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238212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2167" kern="1200">
          <a:solidFill>
            <a:schemeClr val="tx1"/>
          </a:solidFill>
          <a:latin typeface="+mn-lt"/>
          <a:ea typeface="+mn-ea"/>
          <a:cs typeface="+mn-cs"/>
        </a:defRPr>
      </a:lvl3pPr>
      <a:lvl4pPr marL="1733497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2228781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724066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3219351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714636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4209920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1pPr>
      <a:lvl2pPr marL="495285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9057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3pPr>
      <a:lvl4pPr marL="148585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98113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47642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0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466993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3962278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BF0E8429-8E59-4567-BCDE-6AE0EC604892}"/>
              </a:ext>
            </a:extLst>
          </p:cNvPr>
          <p:cNvSpPr/>
          <p:nvPr userDrawn="1"/>
        </p:nvSpPr>
        <p:spPr>
          <a:xfrm>
            <a:off x="0" y="3"/>
            <a:ext cx="9906000" cy="6858001"/>
          </a:xfrm>
          <a:prstGeom prst="rect">
            <a:avLst/>
          </a:prstGeom>
          <a:gradFill>
            <a:gsLst>
              <a:gs pos="0">
                <a:srgbClr val="FF7D7D"/>
              </a:gs>
              <a:gs pos="29000">
                <a:srgbClr val="F59BB9"/>
              </a:gs>
              <a:gs pos="75880">
                <a:srgbClr val="A4A7E6"/>
              </a:gs>
              <a:gs pos="53000">
                <a:srgbClr val="D078EC"/>
              </a:gs>
              <a:gs pos="100000">
                <a:srgbClr val="5779F7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950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7769ECD7-195E-4B17-A1C6-8D5CB9E0B0A2}"/>
              </a:ext>
            </a:extLst>
          </p:cNvPr>
          <p:cNvSpPr/>
          <p:nvPr userDrawn="1"/>
        </p:nvSpPr>
        <p:spPr>
          <a:xfrm>
            <a:off x="276446" y="244549"/>
            <a:ext cx="9364626" cy="633700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950"/>
          </a:p>
        </p:txBody>
      </p:sp>
      <p:sp>
        <p:nvSpPr>
          <p:cNvPr id="11" name="スライド番号プレースホルダー 1">
            <a:extLst>
              <a:ext uri="{FF2B5EF4-FFF2-40B4-BE49-F238E27FC236}">
                <a16:creationId xmlns:a16="http://schemas.microsoft.com/office/drawing/2014/main" id="{EC73CB94-9450-49AA-B222-C05D693210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75871" y="649100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00">
                <a:solidFill>
                  <a:schemeClr val="bg2"/>
                </a:solidFill>
              </a:defRPr>
            </a:lvl1pPr>
          </a:lstStyle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6" name="テキスト ボックス 12">
            <a:extLst>
              <a:ext uri="{FF2B5EF4-FFF2-40B4-BE49-F238E27FC236}">
                <a16:creationId xmlns:a16="http://schemas.microsoft.com/office/drawing/2014/main" id="{E448122F-CD11-4439-A383-063096E07E3C}"/>
              </a:ext>
            </a:extLst>
          </p:cNvPr>
          <p:cNvSpPr txBox="1">
            <a:spLocks noChangeArrowheads="1"/>
          </p:cNvSpPr>
          <p:nvPr userDrawn="1"/>
        </p:nvSpPr>
        <p:spPr bwMode="black">
          <a:xfrm>
            <a:off x="112775" y="6565844"/>
            <a:ext cx="245541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ja-JP" sz="800" spc="88">
                <a:solidFill>
                  <a:schemeClr val="bg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  <a:sym typeface="ＭＳ ゴシック" panose="020B0609070205080204" pitchFamily="49" charset="-128"/>
              </a:rPr>
              <a:t>©Recruit Management Solutions Co., Ltd.</a:t>
            </a:r>
            <a:endParaRPr lang="ja-JP" altLang="en-US" sz="800" spc="88">
              <a:solidFill>
                <a:schemeClr val="bg2"/>
              </a:solidFill>
              <a:latin typeface="DengXian" panose="02010600030101010101" pitchFamily="2" charset="-122"/>
              <a:ea typeface="DengXian" panose="02010600030101010101" pitchFamily="2" charset="-122"/>
              <a:cs typeface="Arial" panose="020B0604020202020204" pitchFamily="34" charset="0"/>
              <a:sym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90400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</p:sldLayoutIdLst>
  <p:hf hdr="0" ftr="0" dt="0"/>
  <p:txStyles>
    <p:titleStyle>
      <a:lvl1pPr algn="l" defTabSz="990570" rtl="0" eaLnBrk="1" latinLnBrk="0" hangingPunct="1">
        <a:lnSpc>
          <a:spcPct val="90000"/>
        </a:lnSpc>
        <a:spcBef>
          <a:spcPct val="0"/>
        </a:spcBef>
        <a:buNone/>
        <a:defRPr kumimoji="1" sz="47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7642" indent="-247642" algn="l" defTabSz="990570" rtl="0" eaLnBrk="1" latinLnBrk="0" hangingPunct="1">
        <a:lnSpc>
          <a:spcPct val="90000"/>
        </a:lnSpc>
        <a:spcBef>
          <a:spcPts val="1083"/>
        </a:spcBef>
        <a:buFont typeface="Arial" panose="020B0604020202020204" pitchFamily="34" charset="0"/>
        <a:buChar char="•"/>
        <a:defRPr kumimoji="1" sz="3033" kern="1200">
          <a:solidFill>
            <a:schemeClr val="tx1"/>
          </a:solidFill>
          <a:latin typeface="+mn-lt"/>
          <a:ea typeface="+mn-ea"/>
          <a:cs typeface="+mn-cs"/>
        </a:defRPr>
      </a:lvl1pPr>
      <a:lvl2pPr marL="742927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238212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2167" kern="1200">
          <a:solidFill>
            <a:schemeClr val="tx1"/>
          </a:solidFill>
          <a:latin typeface="+mn-lt"/>
          <a:ea typeface="+mn-ea"/>
          <a:cs typeface="+mn-cs"/>
        </a:defRPr>
      </a:lvl3pPr>
      <a:lvl4pPr marL="1733497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2228781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724066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3219351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714636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4209920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1pPr>
      <a:lvl2pPr marL="495285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9057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3pPr>
      <a:lvl4pPr marL="148585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98113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47642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0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466993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3962278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E21709EC-299B-4811-BAB9-EDD3D2D2315D}"/>
              </a:ext>
            </a:extLst>
          </p:cNvPr>
          <p:cNvGrpSpPr/>
          <p:nvPr userDrawn="1"/>
        </p:nvGrpSpPr>
        <p:grpSpPr>
          <a:xfrm>
            <a:off x="6922684" y="195543"/>
            <a:ext cx="2615522" cy="288578"/>
            <a:chOff x="2842850" y="5877630"/>
            <a:chExt cx="4504101" cy="496949"/>
          </a:xfrm>
        </p:grpSpPr>
        <p:pic>
          <p:nvPicPr>
            <p:cNvPr id="17" name="図 16">
              <a:extLst>
                <a:ext uri="{FF2B5EF4-FFF2-40B4-BE49-F238E27FC236}">
                  <a16:creationId xmlns:a16="http://schemas.microsoft.com/office/drawing/2014/main" id="{7C9B291F-79D4-4A53-B676-0D99DEE6384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74373" y="6123446"/>
              <a:ext cx="2172578" cy="238984"/>
            </a:xfrm>
            <a:prstGeom prst="rect">
              <a:avLst/>
            </a:prstGeom>
          </p:spPr>
        </p:pic>
        <p:pic>
          <p:nvPicPr>
            <p:cNvPr id="18" name="図 17">
              <a:extLst>
                <a:ext uri="{FF2B5EF4-FFF2-40B4-BE49-F238E27FC236}">
                  <a16:creationId xmlns:a16="http://schemas.microsoft.com/office/drawing/2014/main" id="{228AD25C-3299-4532-9832-319AE8174DD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42850" y="5877630"/>
              <a:ext cx="2190899" cy="496949"/>
            </a:xfrm>
            <a:prstGeom prst="rect">
              <a:avLst/>
            </a:prstGeom>
          </p:spPr>
        </p:pic>
      </p:grp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A4F70CDB-368E-477B-B55E-BFBEEC1A1A15}"/>
              </a:ext>
            </a:extLst>
          </p:cNvPr>
          <p:cNvSpPr/>
          <p:nvPr userDrawn="1"/>
        </p:nvSpPr>
        <p:spPr>
          <a:xfrm>
            <a:off x="-1279" y="6498249"/>
            <a:ext cx="9906000" cy="360000"/>
          </a:xfrm>
          <a:prstGeom prst="rect">
            <a:avLst/>
          </a:prstGeom>
          <a:gradFill>
            <a:gsLst>
              <a:gs pos="0">
                <a:srgbClr val="FF7D7D"/>
              </a:gs>
              <a:gs pos="29000">
                <a:srgbClr val="F59BB9"/>
              </a:gs>
              <a:gs pos="75880">
                <a:srgbClr val="A4A7E6"/>
              </a:gs>
              <a:gs pos="53000">
                <a:srgbClr val="D078EC"/>
              </a:gs>
              <a:gs pos="100000">
                <a:srgbClr val="5779F7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950"/>
          </a:p>
        </p:txBody>
      </p:sp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8E128D3E-3EC4-4D26-8F63-577891671F81}"/>
              </a:ext>
            </a:extLst>
          </p:cNvPr>
          <p:cNvCxnSpPr>
            <a:cxnSpLocks/>
          </p:cNvCxnSpPr>
          <p:nvPr userDrawn="1"/>
        </p:nvCxnSpPr>
        <p:spPr>
          <a:xfrm>
            <a:off x="316761" y="637953"/>
            <a:ext cx="9272478" cy="0"/>
          </a:xfrm>
          <a:prstGeom prst="line">
            <a:avLst/>
          </a:prstGeom>
          <a:ln>
            <a:solidFill>
              <a:srgbClr val="D5D6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スライド番号プレースホルダー 1">
            <a:extLst>
              <a:ext uri="{FF2B5EF4-FFF2-40B4-BE49-F238E27FC236}">
                <a16:creationId xmlns:a16="http://schemas.microsoft.com/office/drawing/2014/main" id="{8B9D71A9-632C-4190-B6AF-84E477DCF2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75871" y="649100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00">
                <a:solidFill>
                  <a:schemeClr val="bg2"/>
                </a:solidFill>
              </a:defRPr>
            </a:lvl1pPr>
          </a:lstStyle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14" name="テキスト ボックス 12">
            <a:extLst>
              <a:ext uri="{FF2B5EF4-FFF2-40B4-BE49-F238E27FC236}">
                <a16:creationId xmlns:a16="http://schemas.microsoft.com/office/drawing/2014/main" id="{E41AB2B2-B05D-4FE4-AEE0-7301460BE6A0}"/>
              </a:ext>
            </a:extLst>
          </p:cNvPr>
          <p:cNvSpPr txBox="1">
            <a:spLocks noChangeArrowheads="1"/>
          </p:cNvSpPr>
          <p:nvPr userDrawn="1"/>
        </p:nvSpPr>
        <p:spPr bwMode="black">
          <a:xfrm>
            <a:off x="112775" y="6565844"/>
            <a:ext cx="245541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ja-JP" sz="800" spc="88">
                <a:solidFill>
                  <a:schemeClr val="bg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  <a:sym typeface="ＭＳ ゴシック" panose="020B0609070205080204" pitchFamily="49" charset="-128"/>
              </a:rPr>
              <a:t>©Recruit Management Solutions Co., Ltd.</a:t>
            </a:r>
            <a:endParaRPr lang="ja-JP" altLang="en-US" sz="800" spc="88">
              <a:solidFill>
                <a:schemeClr val="bg2"/>
              </a:solidFill>
              <a:latin typeface="DengXian" panose="02010600030101010101" pitchFamily="2" charset="-122"/>
              <a:ea typeface="DengXian" panose="02010600030101010101" pitchFamily="2" charset="-122"/>
              <a:cs typeface="Arial" panose="020B0604020202020204" pitchFamily="34" charset="0"/>
              <a:sym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27764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85" r:id="rId2"/>
  </p:sldLayoutIdLst>
  <p:hf hdr="0" ftr="0" dt="0"/>
  <p:txStyles>
    <p:titleStyle>
      <a:lvl1pPr algn="l" defTabSz="990570" rtl="0" eaLnBrk="1" latinLnBrk="0" hangingPunct="1">
        <a:lnSpc>
          <a:spcPct val="90000"/>
        </a:lnSpc>
        <a:spcBef>
          <a:spcPct val="0"/>
        </a:spcBef>
        <a:buNone/>
        <a:defRPr kumimoji="1" sz="47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7642" indent="-247642" algn="l" defTabSz="990570" rtl="0" eaLnBrk="1" latinLnBrk="0" hangingPunct="1">
        <a:lnSpc>
          <a:spcPct val="90000"/>
        </a:lnSpc>
        <a:spcBef>
          <a:spcPts val="1083"/>
        </a:spcBef>
        <a:buFont typeface="Arial" panose="020B0604020202020204" pitchFamily="34" charset="0"/>
        <a:buChar char="•"/>
        <a:defRPr kumimoji="1" sz="3033" kern="1200">
          <a:solidFill>
            <a:schemeClr val="tx1"/>
          </a:solidFill>
          <a:latin typeface="+mn-lt"/>
          <a:ea typeface="+mn-ea"/>
          <a:cs typeface="+mn-cs"/>
        </a:defRPr>
      </a:lvl1pPr>
      <a:lvl2pPr marL="742927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238212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2167" kern="1200">
          <a:solidFill>
            <a:schemeClr val="tx1"/>
          </a:solidFill>
          <a:latin typeface="+mn-lt"/>
          <a:ea typeface="+mn-ea"/>
          <a:cs typeface="+mn-cs"/>
        </a:defRPr>
      </a:lvl3pPr>
      <a:lvl4pPr marL="1733497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2228781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724066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3219351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714636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4209920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1pPr>
      <a:lvl2pPr marL="495285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9057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3pPr>
      <a:lvl4pPr marL="148585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98113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47642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0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466993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3962278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BF0E8429-8E59-4567-BCDE-6AE0EC604892}"/>
              </a:ext>
            </a:extLst>
          </p:cNvPr>
          <p:cNvSpPr/>
          <p:nvPr userDrawn="1"/>
        </p:nvSpPr>
        <p:spPr>
          <a:xfrm>
            <a:off x="0" y="3"/>
            <a:ext cx="9906000" cy="6858001"/>
          </a:xfrm>
          <a:prstGeom prst="rect">
            <a:avLst/>
          </a:prstGeom>
          <a:gradFill>
            <a:gsLst>
              <a:gs pos="0">
                <a:srgbClr val="FF7D7D"/>
              </a:gs>
              <a:gs pos="29000">
                <a:srgbClr val="F59BB9"/>
              </a:gs>
              <a:gs pos="75880">
                <a:srgbClr val="A4A7E6"/>
              </a:gs>
              <a:gs pos="53000">
                <a:srgbClr val="D078EC"/>
              </a:gs>
              <a:gs pos="100000">
                <a:srgbClr val="5779F7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950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7769ECD7-195E-4B17-A1C6-8D5CB9E0B0A2}"/>
              </a:ext>
            </a:extLst>
          </p:cNvPr>
          <p:cNvSpPr/>
          <p:nvPr userDrawn="1"/>
        </p:nvSpPr>
        <p:spPr>
          <a:xfrm>
            <a:off x="276446" y="244549"/>
            <a:ext cx="9364626" cy="633700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950"/>
          </a:p>
        </p:txBody>
      </p:sp>
      <p:sp>
        <p:nvSpPr>
          <p:cNvPr id="11" name="スライド番号プレースホルダー 1">
            <a:extLst>
              <a:ext uri="{FF2B5EF4-FFF2-40B4-BE49-F238E27FC236}">
                <a16:creationId xmlns:a16="http://schemas.microsoft.com/office/drawing/2014/main" id="{EC73CB94-9450-49AA-B222-C05D693210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75871" y="649100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00">
                <a:solidFill>
                  <a:schemeClr val="bg2"/>
                </a:solidFill>
              </a:defRPr>
            </a:lvl1pPr>
          </a:lstStyle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606AD63-CDFF-4C3A-8909-D6DF03673FB0}"/>
              </a:ext>
            </a:extLst>
          </p:cNvPr>
          <p:cNvSpPr txBox="1"/>
          <p:nvPr userDrawn="1"/>
        </p:nvSpPr>
        <p:spPr>
          <a:xfrm>
            <a:off x="89432" y="6565614"/>
            <a:ext cx="3008810" cy="225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ja-JP" sz="867" spc="88">
                <a:solidFill>
                  <a:schemeClr val="bg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  <a:sym typeface="ＭＳ ゴシック" panose="020B0609070205080204" pitchFamily="49" charset="-128"/>
              </a:rPr>
              <a:t>©Recruit Management Solutions Co., Ltd.</a:t>
            </a:r>
            <a:endParaRPr lang="ja-JP" altLang="en-US" sz="867" spc="88">
              <a:solidFill>
                <a:schemeClr val="bg2"/>
              </a:solidFill>
              <a:latin typeface="DengXian" panose="02010600030101010101" pitchFamily="2" charset="-122"/>
              <a:ea typeface="DengXian" panose="02010600030101010101" pitchFamily="2" charset="-122"/>
              <a:cs typeface="Arial" panose="020B0604020202020204" pitchFamily="34" charset="0"/>
              <a:sym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11537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</p:sldLayoutIdLst>
  <p:hf hdr="0" ftr="0" dt="0"/>
  <p:txStyles>
    <p:titleStyle>
      <a:lvl1pPr algn="l" defTabSz="990570" rtl="0" eaLnBrk="1" latinLnBrk="0" hangingPunct="1">
        <a:lnSpc>
          <a:spcPct val="90000"/>
        </a:lnSpc>
        <a:spcBef>
          <a:spcPct val="0"/>
        </a:spcBef>
        <a:buNone/>
        <a:defRPr kumimoji="1" sz="47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7642" indent="-247642" algn="l" defTabSz="990570" rtl="0" eaLnBrk="1" latinLnBrk="0" hangingPunct="1">
        <a:lnSpc>
          <a:spcPct val="90000"/>
        </a:lnSpc>
        <a:spcBef>
          <a:spcPts val="1083"/>
        </a:spcBef>
        <a:buFont typeface="Arial" panose="020B0604020202020204" pitchFamily="34" charset="0"/>
        <a:buChar char="•"/>
        <a:defRPr kumimoji="1" sz="3033" kern="1200">
          <a:solidFill>
            <a:schemeClr val="tx1"/>
          </a:solidFill>
          <a:latin typeface="+mn-lt"/>
          <a:ea typeface="+mn-ea"/>
          <a:cs typeface="+mn-cs"/>
        </a:defRPr>
      </a:lvl1pPr>
      <a:lvl2pPr marL="742927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238212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2167" kern="1200">
          <a:solidFill>
            <a:schemeClr val="tx1"/>
          </a:solidFill>
          <a:latin typeface="+mn-lt"/>
          <a:ea typeface="+mn-ea"/>
          <a:cs typeface="+mn-cs"/>
        </a:defRPr>
      </a:lvl3pPr>
      <a:lvl4pPr marL="1733497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2228781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724066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3219351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714636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4209920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1pPr>
      <a:lvl2pPr marL="495285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9057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3pPr>
      <a:lvl4pPr marL="148585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98113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47642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0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466993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3962278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474465-26AC-4650-AB21-DE7391BA24EC}" type="datetime1">
              <a:rPr lang="en-US" altLang="ja-JP" smtClean="0"/>
              <a:t>12/11/2024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4AF9C289-5794-4AD8-AD0D-D3D1E5EE331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91" r="23518"/>
          <a:stretch/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テキスト ボックス 12">
            <a:extLst>
              <a:ext uri="{FF2B5EF4-FFF2-40B4-BE49-F238E27FC236}">
                <a16:creationId xmlns:a16="http://schemas.microsoft.com/office/drawing/2014/main" id="{6DEFF54A-0623-4AFF-91C9-084DA27823F0}"/>
              </a:ext>
            </a:extLst>
          </p:cNvPr>
          <p:cNvSpPr txBox="1">
            <a:spLocks noChangeArrowheads="1"/>
          </p:cNvSpPr>
          <p:nvPr userDrawn="1"/>
        </p:nvSpPr>
        <p:spPr bwMode="black">
          <a:xfrm>
            <a:off x="112775" y="6565844"/>
            <a:ext cx="245541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ja-JP" sz="800" spc="88">
                <a:solidFill>
                  <a:schemeClr val="bg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  <a:sym typeface="ＭＳ ゴシック" panose="020B0609070205080204" pitchFamily="49" charset="-128"/>
              </a:rPr>
              <a:t>©Recruit Management Solutions Co., Ltd.</a:t>
            </a:r>
            <a:endParaRPr lang="ja-JP" altLang="en-US" sz="800" spc="88">
              <a:solidFill>
                <a:schemeClr val="bg2"/>
              </a:solidFill>
              <a:latin typeface="DengXian" panose="02010600030101010101" pitchFamily="2" charset="-122"/>
              <a:ea typeface="DengXian" panose="02010600030101010101" pitchFamily="2" charset="-122"/>
              <a:cs typeface="Arial" panose="020B0604020202020204" pitchFamily="34" charset="0"/>
              <a:sym typeface="ＭＳ ゴシック" panose="020B0609070205080204" pitchFamily="49" charset="-128"/>
            </a:endParaRPr>
          </a:p>
        </p:txBody>
      </p:sp>
      <p:sp>
        <p:nvSpPr>
          <p:cNvPr id="10" name="スライド番号プレースホルダー 1">
            <a:extLst>
              <a:ext uri="{FF2B5EF4-FFF2-40B4-BE49-F238E27FC236}">
                <a16:creationId xmlns:a16="http://schemas.microsoft.com/office/drawing/2014/main" id="{4EC6E0DC-1537-452E-B4C8-21F29903FDBA}"/>
              </a:ext>
            </a:extLst>
          </p:cNvPr>
          <p:cNvSpPr txBox="1">
            <a:spLocks/>
          </p:cNvSpPr>
          <p:nvPr userDrawn="1"/>
        </p:nvSpPr>
        <p:spPr>
          <a:xfrm>
            <a:off x="7675871" y="649100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3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5597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51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8EDC00-756B-4167-9C74-F5DF23EB67D2}" type="datetime1">
              <a:rPr lang="en-US" altLang="ja-JP" smtClean="0"/>
              <a:t>12/11/2024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BCD40A31-A283-420F-A051-15446D9A79DD}"/>
              </a:ext>
            </a:extLst>
          </p:cNvPr>
          <p:cNvSpPr/>
          <p:nvPr userDrawn="1"/>
        </p:nvSpPr>
        <p:spPr>
          <a:xfrm>
            <a:off x="-1279" y="6498249"/>
            <a:ext cx="9906000" cy="360000"/>
          </a:xfrm>
          <a:prstGeom prst="rect">
            <a:avLst/>
          </a:prstGeom>
          <a:gradFill>
            <a:gsLst>
              <a:gs pos="0">
                <a:srgbClr val="FF7D7D"/>
              </a:gs>
              <a:gs pos="29000">
                <a:srgbClr val="F59BB9"/>
              </a:gs>
              <a:gs pos="75880">
                <a:srgbClr val="A4A7E6"/>
              </a:gs>
              <a:gs pos="53000">
                <a:srgbClr val="D078EC"/>
              </a:gs>
              <a:gs pos="100000">
                <a:srgbClr val="5779F7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950"/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E187F824-8EC1-481A-881E-381B98B8D0A5}"/>
              </a:ext>
            </a:extLst>
          </p:cNvPr>
          <p:cNvGrpSpPr/>
          <p:nvPr userDrawn="1"/>
        </p:nvGrpSpPr>
        <p:grpSpPr>
          <a:xfrm>
            <a:off x="6922684" y="222208"/>
            <a:ext cx="2615522" cy="259316"/>
            <a:chOff x="1791537" y="5464185"/>
            <a:chExt cx="4854550" cy="521413"/>
          </a:xfrm>
        </p:grpSpPr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56BE80FF-D246-4A50-B3E7-A76ADE4EB74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91537" y="5464185"/>
              <a:ext cx="2353041" cy="521413"/>
            </a:xfrm>
            <a:prstGeom prst="rect">
              <a:avLst/>
            </a:prstGeom>
          </p:spPr>
        </p:pic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82E84087-0B64-414A-9091-E812FDDA374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3046" y="5717530"/>
              <a:ext cx="2353041" cy="268068"/>
            </a:xfrm>
            <a:prstGeom prst="rect">
              <a:avLst/>
            </a:prstGeom>
          </p:spPr>
        </p:pic>
      </p:grp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8DF861B4-F982-41BB-A516-13EB9DD4F105}"/>
              </a:ext>
            </a:extLst>
          </p:cNvPr>
          <p:cNvCxnSpPr>
            <a:cxnSpLocks/>
          </p:cNvCxnSpPr>
          <p:nvPr userDrawn="1"/>
        </p:nvCxnSpPr>
        <p:spPr>
          <a:xfrm>
            <a:off x="316761" y="637953"/>
            <a:ext cx="9272478" cy="0"/>
          </a:xfrm>
          <a:prstGeom prst="line">
            <a:avLst/>
          </a:prstGeom>
          <a:ln>
            <a:solidFill>
              <a:srgbClr val="D5D6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テキスト ボックス 12">
            <a:extLst>
              <a:ext uri="{FF2B5EF4-FFF2-40B4-BE49-F238E27FC236}">
                <a16:creationId xmlns:a16="http://schemas.microsoft.com/office/drawing/2014/main" id="{AD0D17F5-5026-4930-BEFB-70A34180508C}"/>
              </a:ext>
            </a:extLst>
          </p:cNvPr>
          <p:cNvSpPr txBox="1">
            <a:spLocks noChangeArrowheads="1"/>
          </p:cNvSpPr>
          <p:nvPr userDrawn="1"/>
        </p:nvSpPr>
        <p:spPr bwMode="black">
          <a:xfrm>
            <a:off x="112775" y="6565844"/>
            <a:ext cx="245541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ja-JP" sz="800" spc="88">
                <a:solidFill>
                  <a:schemeClr val="bg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  <a:sym typeface="ＭＳ ゴシック" panose="020B0609070205080204" pitchFamily="49" charset="-128"/>
              </a:rPr>
              <a:t>©Recruit Management Solutions Co., Ltd.</a:t>
            </a:r>
            <a:endParaRPr lang="ja-JP" altLang="en-US" sz="800" spc="88">
              <a:solidFill>
                <a:schemeClr val="bg2"/>
              </a:solidFill>
              <a:latin typeface="DengXian" panose="02010600030101010101" pitchFamily="2" charset="-122"/>
              <a:ea typeface="DengXian" panose="02010600030101010101" pitchFamily="2" charset="-122"/>
              <a:cs typeface="Arial" panose="020B0604020202020204" pitchFamily="34" charset="0"/>
              <a:sym typeface="ＭＳ ゴシック" panose="020B0609070205080204" pitchFamily="49" charset="-128"/>
            </a:endParaRPr>
          </a:p>
        </p:txBody>
      </p:sp>
      <p:sp>
        <p:nvSpPr>
          <p:cNvPr id="13" name="スライド番号プレースホルダー 1">
            <a:extLst>
              <a:ext uri="{FF2B5EF4-FFF2-40B4-BE49-F238E27FC236}">
                <a16:creationId xmlns:a16="http://schemas.microsoft.com/office/drawing/2014/main" id="{F8A6FFD5-D821-4139-BCF5-EBEE2A6F663D}"/>
              </a:ext>
            </a:extLst>
          </p:cNvPr>
          <p:cNvSpPr txBox="1">
            <a:spLocks/>
          </p:cNvSpPr>
          <p:nvPr userDrawn="1"/>
        </p:nvSpPr>
        <p:spPr>
          <a:xfrm>
            <a:off x="7675871" y="649100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3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707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21" r:id="rId2"/>
    <p:sldLayoutId id="2147483722" r:id="rId3"/>
    <p:sldLayoutId id="2147483728" r:id="rId4"/>
    <p:sldLayoutId id="2147483753" r:id="rId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13" Type="http://schemas.openxmlformats.org/officeDocument/2006/relationships/image" Target="../media/image27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26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0.sv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5" Type="http://schemas.openxmlformats.org/officeDocument/2006/relationships/image" Target="../media/image9.png"/><Relationship Id="rId10" Type="http://schemas.openxmlformats.org/officeDocument/2006/relationships/image" Target="../media/image24.svg"/><Relationship Id="rId4" Type="http://schemas.openxmlformats.org/officeDocument/2006/relationships/image" Target="../media/image18.svg"/><Relationship Id="rId9" Type="http://schemas.openxmlformats.org/officeDocument/2006/relationships/image" Target="../media/image23.png"/><Relationship Id="rId14" Type="http://schemas.openxmlformats.org/officeDocument/2006/relationships/image" Target="../media/image28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hyperlink" Target="https://admin.support.recruit-insides.net/hc/ja/categories/38631301650969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hyperlink" Target="https://cloud-player.1roll.jp/?v=I9t8R0EyXp2Q" TargetMode="Externa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s://cloud-player.1roll.jp/?v=0v8yqzOlZ6oZ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5E987D39-BF2E-3C02-BA42-54C170D04F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本資料の使い方</a:t>
            </a:r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9A5A361D-CCF0-2F70-9B12-3B3D68EA3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9A01FC-FF4B-4DB6-8392-0308938ABF67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333333">
                    <a:tint val="75000"/>
                  </a:srgbClr>
                </a:solidFill>
                <a:effectLst/>
                <a:uLnTx/>
                <a:uFillTx/>
                <a:latin typeface="DengXian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srgbClr val="333333">
                  <a:tint val="75000"/>
                </a:srgbClr>
              </a:solidFill>
              <a:effectLst/>
              <a:uLnTx/>
              <a:uFillTx/>
              <a:latin typeface="DengXian"/>
              <a:ea typeface="游ゴシック"/>
              <a:cs typeface="+mn-cs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067238B5-4792-847B-232A-FC802D99DEEA}"/>
              </a:ext>
            </a:extLst>
          </p:cNvPr>
          <p:cNvSpPr txBox="1"/>
          <p:nvPr/>
        </p:nvSpPr>
        <p:spPr>
          <a:xfrm>
            <a:off x="324000" y="790074"/>
            <a:ext cx="9060634" cy="16575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編集が必要な箇所は、以下のように</a:t>
            </a:r>
            <a:r>
              <a:rPr kumimoji="1" lang="ja-JP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FFFF00"/>
                </a:highlight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赤字＆赤枠</a:t>
            </a:r>
            <a:r>
              <a:rPr kumimoji="1" lang="ja-JP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で記載しています。</a:t>
            </a:r>
            <a:br>
              <a:rPr kumimoji="1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</a:br>
            <a:r>
              <a:rPr kumimoji="1" lang="ja-JP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編集後、赤枠は削除してください。</a:t>
            </a:r>
            <a:endParaRPr kumimoji="1" lang="en-US" altLang="ja-JP" sz="1600" b="1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Yu Gothic" panose="020B0400000000000000" pitchFamily="34" charset="-128"/>
              <a:ea typeface="Yu Gothic" panose="020B0400000000000000" pitchFamily="34" charset="-128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endParaRPr kumimoji="1" lang="en-US" altLang="ja-JP" sz="1600" b="1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Yu Gothic" panose="020B0400000000000000" pitchFamily="34" charset="-128"/>
              <a:ea typeface="Yu Gothic" panose="020B0400000000000000" pitchFamily="34" charset="-128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endParaRPr kumimoji="1" lang="en-US" altLang="ja-JP" sz="1600" b="1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Yu Gothic" panose="020B0400000000000000" pitchFamily="34" charset="-128"/>
              <a:ea typeface="Yu Gothic" panose="020B0400000000000000" pitchFamily="34" charset="-128"/>
              <a:cs typeface="+mn-cs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13B47F20-84D1-37E3-A91C-0F4ADC0D429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1762"/>
          <a:stretch/>
        </p:blipFill>
        <p:spPr>
          <a:xfrm>
            <a:off x="450506" y="1519405"/>
            <a:ext cx="6017171" cy="846623"/>
          </a:xfrm>
          <a:prstGeom prst="rect">
            <a:avLst/>
          </a:prstGeom>
          <a:ln>
            <a:solidFill>
              <a:schemeClr val="tx1">
                <a:lumMod val="20000"/>
                <a:lumOff val="8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9053087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8EAE9719-9387-4D3E-B1AA-9479C36E9C5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ja-JP" altLang="en-US" sz="32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インサイズ</a:t>
            </a:r>
            <a:br>
              <a:rPr lang="en-US" altLang="ja-JP" sz="3200" b="1" dirty="0">
                <a:latin typeface="Yu Gothic" panose="020B0400000000000000" pitchFamily="34" charset="-128"/>
                <a:ea typeface="Yu Gothic" panose="020B0400000000000000" pitchFamily="34" charset="-128"/>
              </a:rPr>
            </a:br>
            <a:r>
              <a:rPr lang="en-US" altLang="ja-JP" sz="32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2024</a:t>
            </a:r>
            <a:r>
              <a:rPr lang="ja-JP" altLang="en-US" sz="32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年</a:t>
            </a:r>
            <a:r>
              <a:rPr lang="en-US" altLang="ja-JP" sz="32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12</a:t>
            </a:r>
            <a:r>
              <a:rPr lang="ja-JP" altLang="en-US" sz="32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月リニューアルのお知らせ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9906AEF-9A1D-347A-E03F-5D49352B8AFF}"/>
              </a:ext>
            </a:extLst>
          </p:cNvPr>
          <p:cNvSpPr/>
          <p:nvPr/>
        </p:nvSpPr>
        <p:spPr>
          <a:xfrm>
            <a:off x="2925581" y="3785016"/>
            <a:ext cx="4054839" cy="569627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>
                <a:solidFill>
                  <a:schemeClr val="bg2"/>
                </a:solidFill>
              </a:rPr>
              <a:t>上司・閲覧者の皆様へ</a:t>
            </a:r>
          </a:p>
        </p:txBody>
      </p:sp>
    </p:spTree>
    <p:extLst>
      <p:ext uri="{BB962C8B-B14F-4D97-AF65-F5344CB8AC3E}">
        <p14:creationId xmlns:p14="http://schemas.microsoft.com/office/powerpoint/2010/main" val="21717301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4B411FEE-F61D-1763-D3F0-0259CCFD67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2495" y="3216633"/>
            <a:ext cx="1745991" cy="424732"/>
          </a:xfrm>
        </p:spPr>
        <p:txBody>
          <a:bodyPr wrap="none" anchor="ctr">
            <a:spAutoFit/>
          </a:bodyPr>
          <a:lstStyle/>
          <a:p>
            <a:r>
              <a:rPr lang="en-US" altLang="ja-JP" sz="2400">
                <a:latin typeface="DengXian" panose="02010600030101010101" pitchFamily="2" charset="-122"/>
                <a:ea typeface="DengXian" panose="02010600030101010101" pitchFamily="2" charset="-122"/>
              </a:rPr>
              <a:t>CONTENTS</a:t>
            </a:r>
            <a:endParaRPr lang="ja-JP" altLang="en-US" sz="2400"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0807EC5D-87D2-D84A-CBF4-60B637D5A85F}"/>
              </a:ext>
            </a:extLst>
          </p:cNvPr>
          <p:cNvCxnSpPr>
            <a:cxnSpLocks/>
          </p:cNvCxnSpPr>
          <p:nvPr/>
        </p:nvCxnSpPr>
        <p:spPr>
          <a:xfrm>
            <a:off x="2977573" y="1598112"/>
            <a:ext cx="0" cy="3661777"/>
          </a:xfrm>
          <a:prstGeom prst="line">
            <a:avLst/>
          </a:prstGeom>
          <a:ln w="15875" cap="rnd">
            <a:solidFill>
              <a:schemeClr val="bg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字幕 3">
            <a:extLst>
              <a:ext uri="{FF2B5EF4-FFF2-40B4-BE49-F238E27FC236}">
                <a16:creationId xmlns:a16="http://schemas.microsoft.com/office/drawing/2014/main" id="{DC98697C-DFE4-EFD2-3EDB-D6BE65075511}"/>
              </a:ext>
            </a:extLst>
          </p:cNvPr>
          <p:cNvSpPr txBox="1">
            <a:spLocks/>
          </p:cNvSpPr>
          <p:nvPr/>
        </p:nvSpPr>
        <p:spPr>
          <a:xfrm>
            <a:off x="3363524" y="1066960"/>
            <a:ext cx="6247403" cy="47240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7188" indent="-357188" algn="l">
              <a:lnSpc>
                <a:spcPct val="100000"/>
              </a:lnSpc>
              <a:buFont typeface="+mj-lt"/>
              <a:buAutoNum type="arabicPeriod"/>
            </a:pPr>
            <a:r>
              <a:rPr lang="ja-JP" altLang="en-US" sz="18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リニューアルの概要と注意点</a:t>
            </a:r>
            <a:r>
              <a:rPr lang="en-US" altLang="ja-JP" sz="18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		…P</a:t>
            </a:r>
            <a:r>
              <a:rPr lang="ja-JP" altLang="en-US" sz="1800" b="1" dirty="0">
                <a:solidFill>
                  <a:srgbClr val="FF0000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●</a:t>
            </a:r>
            <a:endParaRPr lang="en-US" altLang="ja-JP" sz="1800" b="1" dirty="0">
              <a:solidFill>
                <a:srgbClr val="FF0000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marL="357188" indent="-357188" algn="l">
              <a:lnSpc>
                <a:spcPct val="100000"/>
              </a:lnSpc>
              <a:buFont typeface="+mj-lt"/>
              <a:buAutoNum type="arabicPeriod"/>
            </a:pPr>
            <a:r>
              <a:rPr lang="ja-JP" altLang="en-US" sz="18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アンケート機能の変更点</a:t>
            </a:r>
            <a:r>
              <a:rPr lang="en-US" altLang="ja-JP" sz="18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		…P</a:t>
            </a:r>
            <a:r>
              <a:rPr lang="ja-JP" altLang="en-US" sz="1800" b="1" dirty="0">
                <a:solidFill>
                  <a:srgbClr val="FF0000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●</a:t>
            </a:r>
          </a:p>
          <a:p>
            <a:pPr marL="357188" indent="-357188" algn="l">
              <a:lnSpc>
                <a:spcPct val="100000"/>
              </a:lnSpc>
              <a:buFont typeface="+mj-lt"/>
              <a:buAutoNum type="arabicPeriod"/>
            </a:pPr>
            <a:r>
              <a:rPr lang="en-US" altLang="ja-JP" sz="18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APPENDIX</a:t>
            </a:r>
            <a:r>
              <a:rPr lang="ja-JP" altLang="en-US" sz="18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：利用イメージ動画</a:t>
            </a:r>
            <a:r>
              <a:rPr lang="en-US" altLang="ja-JP" sz="18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		…P</a:t>
            </a:r>
            <a:r>
              <a:rPr lang="ja-JP" altLang="en-US" sz="1800" b="1" dirty="0">
                <a:solidFill>
                  <a:srgbClr val="FF0000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●</a:t>
            </a:r>
            <a:endParaRPr lang="en-US" altLang="ja-JP" sz="1800" b="1" dirty="0">
              <a:solidFill>
                <a:srgbClr val="FF0000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A1BAD01E-B99E-E7F5-55AF-279C21487948}"/>
              </a:ext>
            </a:extLst>
          </p:cNvPr>
          <p:cNvGrpSpPr/>
          <p:nvPr/>
        </p:nvGrpSpPr>
        <p:grpSpPr>
          <a:xfrm>
            <a:off x="8793910" y="3122165"/>
            <a:ext cx="3850746" cy="422348"/>
            <a:chOff x="5210963" y="2306284"/>
            <a:chExt cx="3850746" cy="422348"/>
          </a:xfrm>
        </p:grpSpPr>
        <p:sp>
          <p:nvSpPr>
            <p:cNvPr id="4" name="正方形/長方形 3">
              <a:extLst>
                <a:ext uri="{FF2B5EF4-FFF2-40B4-BE49-F238E27FC236}">
                  <a16:creationId xmlns:a16="http://schemas.microsoft.com/office/drawing/2014/main" id="{C845FF9A-EB6A-AF17-FA7F-E18E69851B1A}"/>
                </a:ext>
              </a:extLst>
            </p:cNvPr>
            <p:cNvSpPr/>
            <p:nvPr/>
          </p:nvSpPr>
          <p:spPr>
            <a:xfrm>
              <a:off x="5210963" y="2306284"/>
              <a:ext cx="3850746" cy="42234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rgbClr val="FF111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400" b="1" dirty="0">
                  <a:solidFill>
                    <a:schemeClr val="bg2"/>
                  </a:solidFill>
                </a:rPr>
                <a:t>←ファイル編集後に入力してください</a:t>
              </a:r>
              <a:endParaRPr kumimoji="1" lang="en-US" altLang="ja-JP" sz="1400" b="1" dirty="0">
                <a:solidFill>
                  <a:schemeClr val="bg2"/>
                </a:solidFill>
              </a:endParaRPr>
            </a:p>
          </p:txBody>
        </p:sp>
        <p:grpSp>
          <p:nvGrpSpPr>
            <p:cNvPr id="5" name="グループ化 4">
              <a:extLst>
                <a:ext uri="{FF2B5EF4-FFF2-40B4-BE49-F238E27FC236}">
                  <a16:creationId xmlns:a16="http://schemas.microsoft.com/office/drawing/2014/main" id="{CB37DF68-E819-62B5-6985-01A38A222744}"/>
                </a:ext>
              </a:extLst>
            </p:cNvPr>
            <p:cNvGrpSpPr/>
            <p:nvPr/>
          </p:nvGrpSpPr>
          <p:grpSpPr>
            <a:xfrm>
              <a:off x="5210963" y="2306284"/>
              <a:ext cx="250318" cy="206149"/>
              <a:chOff x="5372888" y="2306284"/>
              <a:chExt cx="512839" cy="422348"/>
            </a:xfrm>
          </p:grpSpPr>
          <p:sp>
            <p:nvSpPr>
              <p:cNvPr id="7" name="正方形/長方形 6">
                <a:extLst>
                  <a:ext uri="{FF2B5EF4-FFF2-40B4-BE49-F238E27FC236}">
                    <a16:creationId xmlns:a16="http://schemas.microsoft.com/office/drawing/2014/main" id="{A1C8306A-A08B-BAD4-6F6C-E73C10F4E9F6}"/>
                  </a:ext>
                </a:extLst>
              </p:cNvPr>
              <p:cNvSpPr/>
              <p:nvPr/>
            </p:nvSpPr>
            <p:spPr>
              <a:xfrm>
                <a:off x="5372888" y="2306284"/>
                <a:ext cx="512839" cy="422348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rgbClr val="FF111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b="1">
                  <a:solidFill>
                    <a:schemeClr val="bg2"/>
                  </a:solidFill>
                </a:endParaRPr>
              </a:p>
            </p:txBody>
          </p:sp>
          <p:pic>
            <p:nvPicPr>
              <p:cNvPr id="9" name="図 8">
                <a:extLst>
                  <a:ext uri="{FF2B5EF4-FFF2-40B4-BE49-F238E27FC236}">
                    <a16:creationId xmlns:a16="http://schemas.microsoft.com/office/drawing/2014/main" id="{D5857C02-B662-9A81-CA51-BD5FD2E2031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476908" y="2365058"/>
                <a:ext cx="304800" cy="30480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7684613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291C4D4-FAE1-471A-B06F-C150D0BEE67E}"/>
              </a:ext>
            </a:extLst>
          </p:cNvPr>
          <p:cNvSpPr txBox="1"/>
          <p:nvPr/>
        </p:nvSpPr>
        <p:spPr>
          <a:xfrm>
            <a:off x="1520461" y="3212274"/>
            <a:ext cx="68766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ja-JP" altLang="en-US" sz="3600" b="1" dirty="0">
                <a:solidFill>
                  <a:srgbClr val="333333"/>
                </a:solidFill>
                <a:latin typeface="+mn-ea"/>
              </a:rPr>
              <a:t>リニューアルの概要と注意点</a:t>
            </a:r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F491CCFE-29BC-9B2E-6405-7E4C1C57413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A01FC-FF4B-4DB6-8392-0308938ABF67}" type="slidenum">
              <a:rPr kumimoji="1" lang="ja-JP" altLang="en-US" smtClean="0"/>
              <a:pPr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29954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98F02E31-D48A-28E3-E23A-1FD3A85530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465" y="834641"/>
            <a:ext cx="9141069" cy="5458750"/>
          </a:xfrm>
          <a:prstGeom prst="rect">
            <a:avLst/>
          </a:prstGeom>
          <a:ln>
            <a:solidFill>
              <a:schemeClr val="tx1">
                <a:lumMod val="20000"/>
                <a:lumOff val="80000"/>
              </a:schemeClr>
            </a:solidFill>
          </a:ln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D263D06-87CF-5222-2DE7-3198B672FD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12</a:t>
            </a:r>
            <a:r>
              <a:rPr lang="ja-JP" altLang="en-US" dirty="0"/>
              <a:t>月</a:t>
            </a:r>
            <a:r>
              <a:rPr lang="en-US" altLang="ja-JP" dirty="0"/>
              <a:t>24</a:t>
            </a:r>
            <a:r>
              <a:rPr lang="ja-JP" altLang="en-US" dirty="0"/>
              <a:t>日、インサイズがリニューアルします。</a:t>
            </a:r>
          </a:p>
        </p:txBody>
      </p:sp>
      <p:sp>
        <p:nvSpPr>
          <p:cNvPr id="4" name="四角形吹き出し 15">
            <a:extLst>
              <a:ext uri="{FF2B5EF4-FFF2-40B4-BE49-F238E27FC236}">
                <a16:creationId xmlns:a16="http://schemas.microsoft.com/office/drawing/2014/main" id="{7B814B75-269A-0E3D-EE7B-CEBA1FEEB43A}"/>
              </a:ext>
            </a:extLst>
          </p:cNvPr>
          <p:cNvSpPr/>
          <p:nvPr/>
        </p:nvSpPr>
        <p:spPr>
          <a:xfrm>
            <a:off x="7063204" y="5351824"/>
            <a:ext cx="2680138" cy="941567"/>
          </a:xfrm>
          <a:prstGeom prst="wedgeRectCallout">
            <a:avLst>
              <a:gd name="adj1" fmla="val -62086"/>
              <a:gd name="adj2" fmla="val -50164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050" b="1" dirty="0">
                <a:solidFill>
                  <a:schemeClr val="bg2"/>
                </a:solidFill>
              </a:rPr>
              <a:t>直属のメンバー一覧が表示され、</a:t>
            </a:r>
            <a:endParaRPr kumimoji="1" lang="en-US" altLang="ja-JP" sz="1050" b="1" dirty="0">
              <a:solidFill>
                <a:schemeClr val="bg2"/>
              </a:solidFill>
            </a:endParaRPr>
          </a:p>
          <a:p>
            <a:r>
              <a:rPr kumimoji="1" lang="ja-JP" altLang="en-US" sz="1050" b="1" dirty="0">
                <a:solidFill>
                  <a:schemeClr val="bg2"/>
                </a:solidFill>
              </a:rPr>
              <a:t>アンケート結果にすぐアクセスできます。</a:t>
            </a:r>
            <a:endParaRPr kumimoji="1" lang="en-US" altLang="ja-JP" sz="800" b="1" dirty="0">
              <a:solidFill>
                <a:schemeClr val="bg2"/>
              </a:solidFill>
            </a:endParaRPr>
          </a:p>
        </p:txBody>
      </p:sp>
      <p:sp>
        <p:nvSpPr>
          <p:cNvPr id="6" name="四角形吹き出し 15">
            <a:extLst>
              <a:ext uri="{FF2B5EF4-FFF2-40B4-BE49-F238E27FC236}">
                <a16:creationId xmlns:a16="http://schemas.microsoft.com/office/drawing/2014/main" id="{F3E129A9-C93D-7C53-CC02-B94DBCD96BE2}"/>
              </a:ext>
            </a:extLst>
          </p:cNvPr>
          <p:cNvSpPr/>
          <p:nvPr/>
        </p:nvSpPr>
        <p:spPr>
          <a:xfrm>
            <a:off x="2737564" y="2689657"/>
            <a:ext cx="1424679" cy="615221"/>
          </a:xfrm>
          <a:prstGeom prst="wedgeRectCallout">
            <a:avLst>
              <a:gd name="adj1" fmla="val -70054"/>
              <a:gd name="adj2" fmla="val -49139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000" b="1" dirty="0">
                <a:solidFill>
                  <a:schemeClr val="bg2"/>
                </a:solidFill>
              </a:rPr>
              <a:t>アンケート回答など、</a:t>
            </a:r>
            <a:r>
              <a:rPr kumimoji="1" lang="en-US" altLang="ja-JP" sz="1000" b="1" dirty="0">
                <a:solidFill>
                  <a:schemeClr val="bg2"/>
                </a:solidFill>
              </a:rPr>
              <a:t>Todo</a:t>
            </a:r>
            <a:r>
              <a:rPr kumimoji="1" lang="ja-JP" altLang="en-US" sz="1000" b="1" dirty="0">
                <a:solidFill>
                  <a:schemeClr val="bg2"/>
                </a:solidFill>
              </a:rPr>
              <a:t>が表示されます。</a:t>
            </a:r>
            <a:endParaRPr kumimoji="1" lang="en-US" altLang="ja-JP" sz="1000" b="1" dirty="0">
              <a:solidFill>
                <a:schemeClr val="bg2"/>
              </a:solidFill>
            </a:endParaRP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F6D27C48-C04F-4304-5AA5-9FD8452C1220}"/>
              </a:ext>
            </a:extLst>
          </p:cNvPr>
          <p:cNvSpPr/>
          <p:nvPr/>
        </p:nvSpPr>
        <p:spPr>
          <a:xfrm>
            <a:off x="1749287" y="1113183"/>
            <a:ext cx="500932" cy="294198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B84664A-441D-9A4B-8DA2-36EF5D1AC952}"/>
              </a:ext>
            </a:extLst>
          </p:cNvPr>
          <p:cNvSpPr/>
          <p:nvPr/>
        </p:nvSpPr>
        <p:spPr>
          <a:xfrm>
            <a:off x="3554234" y="1113183"/>
            <a:ext cx="500932" cy="294198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72695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B584A2D-2C74-E343-DF16-21C680C0C1A9}"/>
              </a:ext>
            </a:extLst>
          </p:cNvPr>
          <p:cNvSpPr txBox="1"/>
          <p:nvPr/>
        </p:nvSpPr>
        <p:spPr>
          <a:xfrm>
            <a:off x="324000" y="3650838"/>
            <a:ext cx="9060634" cy="19653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30000"/>
              </a:lnSpc>
              <a:spcBef>
                <a:spcPts val="2400"/>
              </a:spcBef>
              <a:buFont typeface="Wingdings" panose="05000000000000000000" pitchFamily="2" charset="2"/>
              <a:buChar char="l"/>
            </a:pPr>
            <a:r>
              <a:rPr kumimoji="1" lang="ja-JP" altLang="en-US" sz="16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アンケート実施～回答～結果閲覧までの、</a:t>
            </a:r>
            <a:r>
              <a:rPr kumimoji="1" lang="ja-JP" altLang="en-US" sz="1600" b="1" dirty="0"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利用の流れは変わりません</a:t>
            </a:r>
            <a:r>
              <a:rPr kumimoji="1" lang="ja-JP" altLang="en-US" sz="16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。</a:t>
            </a:r>
            <a:endParaRPr kumimoji="1" lang="en-US" altLang="ja-JP" sz="1600" b="1" dirty="0"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marL="285750" indent="-285750">
              <a:lnSpc>
                <a:spcPct val="130000"/>
              </a:lnSpc>
              <a:spcBef>
                <a:spcPts val="2400"/>
              </a:spcBef>
              <a:buFont typeface="Wingdings" panose="05000000000000000000" pitchFamily="2" charset="2"/>
              <a:buChar char="l"/>
            </a:pPr>
            <a:r>
              <a:rPr kumimoji="1" lang="ja-JP" altLang="en-US" sz="16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ダッシュボード・アナリティクス・チームマップ・パーソナルレポート・面談レポートなど</a:t>
            </a:r>
            <a:br>
              <a:rPr kumimoji="1" lang="en-US" altLang="ja-JP" sz="1600" b="1" dirty="0">
                <a:latin typeface="Yu Gothic" panose="020B0400000000000000" pitchFamily="34" charset="-128"/>
                <a:ea typeface="Yu Gothic" panose="020B0400000000000000" pitchFamily="34" charset="-128"/>
              </a:rPr>
            </a:br>
            <a:r>
              <a:rPr kumimoji="1" lang="ja-JP" altLang="en-US" sz="1600" b="1" dirty="0"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アンケート結果のアウトプット</a:t>
            </a:r>
            <a:r>
              <a:rPr kumimoji="1" lang="ja-JP" altLang="en-US" sz="16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は変わりません。</a:t>
            </a:r>
            <a:endParaRPr kumimoji="1" lang="en-US" altLang="ja-JP" sz="1600" b="1" dirty="0"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marL="285750" indent="-285750">
              <a:lnSpc>
                <a:spcPct val="130000"/>
              </a:lnSpc>
              <a:spcBef>
                <a:spcPts val="2400"/>
              </a:spcBef>
              <a:buFont typeface="Wingdings" panose="05000000000000000000" pitchFamily="2" charset="2"/>
              <a:buChar char="l"/>
            </a:pPr>
            <a:r>
              <a:rPr kumimoji="1" lang="ja-JP" altLang="en-US" sz="1600" b="1" dirty="0">
                <a:solidFill>
                  <a:schemeClr val="tx1"/>
                </a:solidFill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過去のデータは引き継がれ</a:t>
            </a: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、これまで通り結果を閲覧することができます。</a:t>
            </a:r>
            <a:endParaRPr kumimoji="1" lang="en-US" altLang="ja-JP" sz="1600" b="1" dirty="0">
              <a:solidFill>
                <a:schemeClr val="tx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9866DE99-A7D7-EA38-2C91-2A2A3A851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変わること・変わらないこと</a:t>
            </a:r>
          </a:p>
        </p:txBody>
      </p:sp>
      <p:sp>
        <p:nvSpPr>
          <p:cNvPr id="5" name="四角形: 角を丸くする 4">
            <a:extLst>
              <a:ext uri="{FF2B5EF4-FFF2-40B4-BE49-F238E27FC236}">
                <a16:creationId xmlns:a16="http://schemas.microsoft.com/office/drawing/2014/main" id="{B9363268-4953-5B0C-72BC-D6D4201D9BB8}"/>
              </a:ext>
            </a:extLst>
          </p:cNvPr>
          <p:cNvSpPr/>
          <p:nvPr/>
        </p:nvSpPr>
        <p:spPr>
          <a:xfrm>
            <a:off x="327897" y="1316345"/>
            <a:ext cx="9250206" cy="544513"/>
          </a:xfrm>
          <a:prstGeom prst="roundRect">
            <a:avLst>
              <a:gd name="adj" fmla="val 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5000" rIns="195000" rtlCol="0" anchor="ctr"/>
          <a:lstStyle/>
          <a:p>
            <a:pPr>
              <a:lnSpc>
                <a:spcPct val="130000"/>
              </a:lnSpc>
            </a:pPr>
            <a:r>
              <a:rPr kumimoji="1" lang="ja-JP" altLang="en-US" sz="20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変わること</a:t>
            </a:r>
            <a:endParaRPr kumimoji="1" lang="en-US" altLang="ja-JP" sz="2000" b="1" dirty="0">
              <a:solidFill>
                <a:schemeClr val="tx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E8EF78C8-4D03-AE24-ED13-B1F43F28D26B}"/>
              </a:ext>
            </a:extLst>
          </p:cNvPr>
          <p:cNvSpPr/>
          <p:nvPr/>
        </p:nvSpPr>
        <p:spPr>
          <a:xfrm>
            <a:off x="327897" y="2961282"/>
            <a:ext cx="9250206" cy="544513"/>
          </a:xfrm>
          <a:prstGeom prst="roundRect">
            <a:avLst>
              <a:gd name="adj" fmla="val 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5000" rIns="195000" rtlCol="0" anchor="ctr"/>
          <a:lstStyle/>
          <a:p>
            <a:pPr>
              <a:lnSpc>
                <a:spcPct val="130000"/>
              </a:lnSpc>
            </a:pPr>
            <a:r>
              <a:rPr kumimoji="1" lang="ja-JP" altLang="en-US" sz="20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変わらないこと</a:t>
            </a:r>
            <a:endParaRPr kumimoji="1" lang="en-US" altLang="ja-JP" sz="2000" b="1" dirty="0">
              <a:solidFill>
                <a:schemeClr val="tx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46208C8-61EA-3F67-52C4-6BE2F51A11EE}"/>
              </a:ext>
            </a:extLst>
          </p:cNvPr>
          <p:cNvSpPr txBox="1"/>
          <p:nvPr/>
        </p:nvSpPr>
        <p:spPr>
          <a:xfrm>
            <a:off x="324000" y="1936444"/>
            <a:ext cx="9060634" cy="3895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30000"/>
              </a:lnSpc>
              <a:spcBef>
                <a:spcPts val="1200"/>
              </a:spcBef>
              <a:buFont typeface="Wingdings" panose="05000000000000000000" pitchFamily="2" charset="2"/>
              <a:buChar char="l"/>
            </a:pPr>
            <a:r>
              <a:rPr kumimoji="1" lang="ja-JP" altLang="en-US" sz="16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画面デザインが大きく変わり、利便性が向上します。</a:t>
            </a:r>
            <a:endParaRPr kumimoji="1" lang="en-US" altLang="ja-JP" sz="1600" b="1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520191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85F4C28E-5B7D-4DE6-89D0-846B974A8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sz="2400" dirty="0"/>
              <a:t>注意点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CBDFC61-76B4-E2DE-36A3-4F128E6858AD}"/>
              </a:ext>
            </a:extLst>
          </p:cNvPr>
          <p:cNvSpPr txBox="1"/>
          <p:nvPr/>
        </p:nvSpPr>
        <p:spPr>
          <a:xfrm>
            <a:off x="2391539" y="1402878"/>
            <a:ext cx="769357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kumimoji="1" lang="en-US" altLang="ja-JP" sz="3600" b="1" dirty="0"/>
              <a:t>2024</a:t>
            </a:r>
            <a:r>
              <a:rPr kumimoji="1" lang="ja-JP" altLang="en-US" sz="3600" b="1" dirty="0"/>
              <a:t>年</a:t>
            </a:r>
            <a:r>
              <a:rPr kumimoji="1" lang="en-US" altLang="ja-JP" sz="3600" b="1" dirty="0"/>
              <a:t>12</a:t>
            </a:r>
            <a:r>
              <a:rPr kumimoji="1" lang="ja-JP" altLang="en-US" sz="3600" b="1" dirty="0"/>
              <a:t>月</a:t>
            </a:r>
            <a:r>
              <a:rPr kumimoji="1" lang="en-US" altLang="ja-JP" sz="3600" b="1" dirty="0"/>
              <a:t>23</a:t>
            </a:r>
            <a:r>
              <a:rPr kumimoji="1" lang="ja-JP" altLang="en-US" sz="3600" b="1" dirty="0"/>
              <a:t>日</a:t>
            </a:r>
            <a:r>
              <a:rPr kumimoji="1" lang="en-US" altLang="ja-JP" sz="3600" b="1" dirty="0"/>
              <a:t>20:00</a:t>
            </a:r>
            <a:r>
              <a:rPr kumimoji="1" lang="ja-JP" altLang="en-US" sz="3600" b="1" dirty="0"/>
              <a:t>　～</a:t>
            </a:r>
            <a:endParaRPr kumimoji="1" lang="en-US" altLang="ja-JP" sz="3600" b="1" dirty="0"/>
          </a:p>
          <a:p>
            <a:pPr>
              <a:spcBef>
                <a:spcPts val="1200"/>
              </a:spcBef>
            </a:pPr>
            <a:r>
              <a:rPr kumimoji="1" lang="en-US" altLang="ja-JP" sz="3600" b="1" dirty="0">
                <a:solidFill>
                  <a:srgbClr val="FF0000"/>
                </a:solidFill>
              </a:rPr>
              <a:t>20XX</a:t>
            </a:r>
            <a:r>
              <a:rPr kumimoji="1" lang="ja-JP" altLang="en-US" sz="3600" b="1" dirty="0">
                <a:solidFill>
                  <a:srgbClr val="FF0000"/>
                </a:solidFill>
              </a:rPr>
              <a:t>年</a:t>
            </a:r>
            <a:r>
              <a:rPr kumimoji="1" lang="en-US" altLang="ja-JP" sz="3600" b="1" dirty="0">
                <a:solidFill>
                  <a:srgbClr val="FF0000"/>
                </a:solidFill>
              </a:rPr>
              <a:t>XX</a:t>
            </a:r>
            <a:r>
              <a:rPr kumimoji="1" lang="ja-JP" altLang="en-US" sz="3600" b="1" dirty="0">
                <a:solidFill>
                  <a:srgbClr val="FF0000"/>
                </a:solidFill>
              </a:rPr>
              <a:t>月</a:t>
            </a:r>
            <a:r>
              <a:rPr kumimoji="1" lang="en-US" altLang="ja-JP" sz="3600" b="1" dirty="0">
                <a:solidFill>
                  <a:srgbClr val="FF0000"/>
                </a:solidFill>
              </a:rPr>
              <a:t>XX</a:t>
            </a:r>
            <a:r>
              <a:rPr kumimoji="1" lang="ja-JP" altLang="en-US" sz="3600" b="1" dirty="0">
                <a:solidFill>
                  <a:srgbClr val="FF0000"/>
                </a:solidFill>
              </a:rPr>
              <a:t>日</a:t>
            </a:r>
            <a:endParaRPr kumimoji="1" lang="en-US" altLang="ja-JP" sz="3600" b="1" dirty="0">
              <a:solidFill>
                <a:srgbClr val="FF0000"/>
              </a:solidFill>
            </a:endParaRPr>
          </a:p>
          <a:p>
            <a:pPr>
              <a:spcBef>
                <a:spcPts val="1200"/>
              </a:spcBef>
            </a:pPr>
            <a:r>
              <a:rPr kumimoji="1" lang="ja-JP" altLang="en-US" sz="3600" b="1" dirty="0"/>
              <a:t>インサイズに</a:t>
            </a:r>
            <a:r>
              <a:rPr kumimoji="1" lang="ja-JP" altLang="en-US" sz="3600" b="1" dirty="0">
                <a:solidFill>
                  <a:schemeClr val="accent1"/>
                </a:solidFill>
              </a:rPr>
              <a:t>ログインできません</a:t>
            </a: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9C3C5140-3757-394A-2C3F-ACC45F23F651}"/>
              </a:ext>
            </a:extLst>
          </p:cNvPr>
          <p:cNvSpPr/>
          <p:nvPr/>
        </p:nvSpPr>
        <p:spPr>
          <a:xfrm>
            <a:off x="933319" y="4338670"/>
            <a:ext cx="8135007" cy="153240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>
                <a:solidFill>
                  <a:schemeClr val="bg2"/>
                </a:solidFill>
              </a:rPr>
              <a:t>直近のアンケート結果は、</a:t>
            </a:r>
            <a:endParaRPr kumimoji="1" lang="en-US" altLang="ja-JP" sz="2400" b="1" dirty="0">
              <a:solidFill>
                <a:schemeClr val="bg2"/>
              </a:solidFill>
            </a:endParaRPr>
          </a:p>
          <a:p>
            <a:pPr algn="ctr"/>
            <a:r>
              <a:rPr kumimoji="1" lang="ja-JP" altLang="en-US" sz="2400" b="1" dirty="0">
                <a:solidFill>
                  <a:schemeClr val="bg2"/>
                </a:solidFill>
              </a:rPr>
              <a:t>必ず</a:t>
            </a:r>
            <a:r>
              <a:rPr kumimoji="1" lang="en-US" altLang="ja-JP" sz="2400" b="1" u="sng" dirty="0">
                <a:solidFill>
                  <a:schemeClr val="bg2"/>
                </a:solidFill>
              </a:rPr>
              <a:t>12</a:t>
            </a:r>
            <a:r>
              <a:rPr kumimoji="1" lang="ja-JP" altLang="en-US" sz="2400" b="1" u="sng" dirty="0">
                <a:solidFill>
                  <a:schemeClr val="bg2"/>
                </a:solidFill>
              </a:rPr>
              <a:t>月</a:t>
            </a:r>
            <a:r>
              <a:rPr kumimoji="1" lang="en-US" altLang="ja-JP" sz="2400" b="1" u="sng" dirty="0">
                <a:solidFill>
                  <a:schemeClr val="bg2"/>
                </a:solidFill>
              </a:rPr>
              <a:t>23</a:t>
            </a:r>
            <a:r>
              <a:rPr kumimoji="1" lang="ja-JP" altLang="en-US" sz="2400" b="1" u="sng" dirty="0">
                <a:solidFill>
                  <a:schemeClr val="bg2"/>
                </a:solidFill>
              </a:rPr>
              <a:t>日</a:t>
            </a:r>
            <a:r>
              <a:rPr kumimoji="1" lang="en-US" altLang="ja-JP" sz="2400" b="1" u="sng" dirty="0">
                <a:solidFill>
                  <a:schemeClr val="bg2"/>
                </a:solidFill>
              </a:rPr>
              <a:t>20:00</a:t>
            </a:r>
            <a:r>
              <a:rPr kumimoji="1" lang="ja-JP" altLang="en-US" sz="2400" b="1" u="sng" dirty="0">
                <a:solidFill>
                  <a:schemeClr val="bg2"/>
                </a:solidFill>
              </a:rPr>
              <a:t>まで</a:t>
            </a:r>
            <a:r>
              <a:rPr kumimoji="1" lang="ja-JP" altLang="en-US" sz="2400" b="1" dirty="0">
                <a:solidFill>
                  <a:schemeClr val="bg2"/>
                </a:solidFill>
              </a:rPr>
              <a:t>にご覧ください</a:t>
            </a:r>
          </a:p>
        </p:txBody>
      </p:sp>
      <p:pic>
        <p:nvPicPr>
          <p:cNvPr id="15" name="図 14" descr="アイコン&#10;&#10;自動的に生成された説明">
            <a:extLst>
              <a:ext uri="{FF2B5EF4-FFF2-40B4-BE49-F238E27FC236}">
                <a16:creationId xmlns:a16="http://schemas.microsoft.com/office/drawing/2014/main" id="{0C733174-5384-1A95-6A8A-FC0990DCC5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443" y="1650370"/>
            <a:ext cx="1718967" cy="1718967"/>
          </a:xfrm>
          <a:prstGeom prst="rect">
            <a:avLst/>
          </a:prstGeom>
        </p:spPr>
      </p:pic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2D82942F-7376-5BA3-521D-4E9AA3349C94}"/>
              </a:ext>
            </a:extLst>
          </p:cNvPr>
          <p:cNvGrpSpPr/>
          <p:nvPr/>
        </p:nvGrpSpPr>
        <p:grpSpPr>
          <a:xfrm>
            <a:off x="6133156" y="2222755"/>
            <a:ext cx="3850746" cy="422348"/>
            <a:chOff x="5210963" y="2306284"/>
            <a:chExt cx="3850746" cy="422348"/>
          </a:xfrm>
        </p:grpSpPr>
        <p:sp>
          <p:nvSpPr>
            <p:cNvPr id="20" name="正方形/長方形 19">
              <a:extLst>
                <a:ext uri="{FF2B5EF4-FFF2-40B4-BE49-F238E27FC236}">
                  <a16:creationId xmlns:a16="http://schemas.microsoft.com/office/drawing/2014/main" id="{C3E5D295-B992-DD81-01A6-DE7D68CDEEA6}"/>
                </a:ext>
              </a:extLst>
            </p:cNvPr>
            <p:cNvSpPr/>
            <p:nvPr/>
          </p:nvSpPr>
          <p:spPr>
            <a:xfrm>
              <a:off x="5210963" y="2306284"/>
              <a:ext cx="3850746" cy="42234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rgbClr val="FF111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400" b="1" dirty="0">
                  <a:solidFill>
                    <a:schemeClr val="bg2"/>
                  </a:solidFill>
                </a:rPr>
                <a:t>←初期設定完了予定日時を記入</a:t>
              </a:r>
              <a:endParaRPr kumimoji="1" lang="en-US" altLang="ja-JP" sz="1400" b="1" dirty="0">
                <a:solidFill>
                  <a:schemeClr val="bg2"/>
                </a:solidFill>
              </a:endParaRPr>
            </a:p>
          </p:txBody>
        </p:sp>
        <p:grpSp>
          <p:nvGrpSpPr>
            <p:cNvPr id="21" name="グループ化 20">
              <a:extLst>
                <a:ext uri="{FF2B5EF4-FFF2-40B4-BE49-F238E27FC236}">
                  <a16:creationId xmlns:a16="http://schemas.microsoft.com/office/drawing/2014/main" id="{2DD952A9-77AD-1261-2FB3-8999BDB6E43C}"/>
                </a:ext>
              </a:extLst>
            </p:cNvPr>
            <p:cNvGrpSpPr/>
            <p:nvPr/>
          </p:nvGrpSpPr>
          <p:grpSpPr>
            <a:xfrm>
              <a:off x="5210963" y="2306284"/>
              <a:ext cx="250318" cy="206149"/>
              <a:chOff x="5372888" y="2306284"/>
              <a:chExt cx="512839" cy="422348"/>
            </a:xfrm>
          </p:grpSpPr>
          <p:sp>
            <p:nvSpPr>
              <p:cNvPr id="22" name="正方形/長方形 21">
                <a:extLst>
                  <a:ext uri="{FF2B5EF4-FFF2-40B4-BE49-F238E27FC236}">
                    <a16:creationId xmlns:a16="http://schemas.microsoft.com/office/drawing/2014/main" id="{21036AFF-F2D5-0B81-B856-6867ED3D5CDB}"/>
                  </a:ext>
                </a:extLst>
              </p:cNvPr>
              <p:cNvSpPr/>
              <p:nvPr/>
            </p:nvSpPr>
            <p:spPr>
              <a:xfrm>
                <a:off x="5372888" y="2306284"/>
                <a:ext cx="512839" cy="422348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rgbClr val="FF111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b="1">
                  <a:solidFill>
                    <a:schemeClr val="bg2"/>
                  </a:solidFill>
                </a:endParaRPr>
              </a:p>
            </p:txBody>
          </p:sp>
          <p:pic>
            <p:nvPicPr>
              <p:cNvPr id="23" name="図 22">
                <a:extLst>
                  <a:ext uri="{FF2B5EF4-FFF2-40B4-BE49-F238E27FC236}">
                    <a16:creationId xmlns:a16="http://schemas.microsoft.com/office/drawing/2014/main" id="{2BB7D09C-776F-9602-1E6B-7981AFC8552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476908" y="2365058"/>
                <a:ext cx="304800" cy="30480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44320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291C4D4-FAE1-471A-B06F-C150D0BEE67E}"/>
              </a:ext>
            </a:extLst>
          </p:cNvPr>
          <p:cNvSpPr txBox="1"/>
          <p:nvPr/>
        </p:nvSpPr>
        <p:spPr>
          <a:xfrm>
            <a:off x="1520461" y="2828836"/>
            <a:ext cx="68766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ja-JP" altLang="en-US" sz="3600" b="1" dirty="0">
                <a:solidFill>
                  <a:srgbClr val="333333"/>
                </a:solidFill>
                <a:latin typeface="+mn-ea"/>
              </a:rPr>
              <a:t>アンケート機能の変更点</a:t>
            </a: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34B71DC8-6473-F6D5-E507-3F899168DAA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A01FC-FF4B-4DB6-8392-0308938ABF67}" type="slidenum">
              <a:rPr kumimoji="1" lang="ja-JP" altLang="en-US" smtClean="0"/>
              <a:pPr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49354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B584A2D-2C74-E343-DF16-21C680C0C1A9}"/>
              </a:ext>
            </a:extLst>
          </p:cNvPr>
          <p:cNvSpPr txBox="1"/>
          <p:nvPr/>
        </p:nvSpPr>
        <p:spPr>
          <a:xfrm>
            <a:off x="324000" y="1324906"/>
            <a:ext cx="9060634" cy="19653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30000"/>
              </a:lnSpc>
              <a:spcBef>
                <a:spcPts val="2400"/>
              </a:spcBef>
              <a:buFont typeface="Wingdings" panose="05000000000000000000" pitchFamily="2" charset="2"/>
              <a:buChar char="l"/>
            </a:pPr>
            <a:r>
              <a:rPr kumimoji="1" lang="ja-JP" altLang="en-US" sz="16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アンケート実施～回答～結果閲覧までの、</a:t>
            </a:r>
            <a:r>
              <a:rPr kumimoji="1" lang="ja-JP" altLang="en-US" sz="1600" b="1" dirty="0"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利用の流れは変わりません</a:t>
            </a:r>
            <a:r>
              <a:rPr kumimoji="1" lang="ja-JP" altLang="en-US" sz="16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。</a:t>
            </a:r>
            <a:endParaRPr kumimoji="1" lang="en-US" altLang="ja-JP" sz="1600" b="1" dirty="0"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marL="285750" indent="-285750">
              <a:lnSpc>
                <a:spcPct val="130000"/>
              </a:lnSpc>
              <a:spcBef>
                <a:spcPts val="2400"/>
              </a:spcBef>
              <a:buFont typeface="Wingdings" panose="05000000000000000000" pitchFamily="2" charset="2"/>
              <a:buChar char="l"/>
            </a:pPr>
            <a:r>
              <a:rPr kumimoji="1" lang="ja-JP" altLang="en-US" sz="16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ダッシュボード・アナリティクス・チームマップ・パーソナルレポート・面談レポートなど</a:t>
            </a:r>
            <a:br>
              <a:rPr kumimoji="1" lang="en-US" altLang="ja-JP" sz="1600" b="1" dirty="0">
                <a:latin typeface="Yu Gothic" panose="020B0400000000000000" pitchFamily="34" charset="-128"/>
                <a:ea typeface="Yu Gothic" panose="020B0400000000000000" pitchFamily="34" charset="-128"/>
              </a:rPr>
            </a:br>
            <a:r>
              <a:rPr kumimoji="1" lang="ja-JP" altLang="en-US" sz="1600" b="1" dirty="0"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アンケート結果のアウトプット</a:t>
            </a:r>
            <a:r>
              <a:rPr kumimoji="1" lang="ja-JP" altLang="en-US" sz="16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は変わりません。</a:t>
            </a:r>
            <a:endParaRPr kumimoji="1" lang="en-US" altLang="ja-JP" sz="1600" b="1" dirty="0"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marL="285750" indent="-285750">
              <a:lnSpc>
                <a:spcPct val="130000"/>
              </a:lnSpc>
              <a:spcBef>
                <a:spcPts val="2400"/>
              </a:spcBef>
              <a:buFont typeface="Wingdings" panose="05000000000000000000" pitchFamily="2" charset="2"/>
              <a:buChar char="l"/>
            </a:pPr>
            <a:r>
              <a:rPr kumimoji="1" lang="ja-JP" altLang="en-US" sz="1600" b="1" dirty="0">
                <a:solidFill>
                  <a:schemeClr val="tx1"/>
                </a:solidFill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過去のデータは引き継がれ</a:t>
            </a: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、これまで通り結果を閲覧することができます。</a:t>
            </a:r>
            <a:endParaRPr kumimoji="1" lang="en-US" altLang="ja-JP" sz="1600" b="1" dirty="0">
              <a:solidFill>
                <a:schemeClr val="tx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9866DE99-A7D7-EA38-2C91-2A2A3A851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30000"/>
              </a:lnSpc>
            </a:pPr>
            <a:r>
              <a:rPr lang="ja-JP" altLang="en-US" dirty="0"/>
              <a:t>画面は変わりますが、基本の使い方は変わりません</a:t>
            </a:r>
            <a:endParaRPr lang="en-US" altLang="ja-JP" dirty="0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B2863AB2-EB92-2774-9483-C4B70E609C57}"/>
              </a:ext>
            </a:extLst>
          </p:cNvPr>
          <p:cNvSpPr txBox="1"/>
          <p:nvPr/>
        </p:nvSpPr>
        <p:spPr>
          <a:xfrm>
            <a:off x="324001" y="3848869"/>
            <a:ext cx="9254102" cy="1684225"/>
          </a:xfrm>
          <a:prstGeom prst="rect">
            <a:avLst/>
          </a:prstGeom>
          <a:solidFill>
            <a:schemeClr val="accent1"/>
          </a:solidFill>
        </p:spPr>
        <p:txBody>
          <a:bodyPr wrap="square" anchor="ctr">
            <a:noAutofit/>
          </a:bodyPr>
          <a:lstStyle/>
          <a:p>
            <a:pPr>
              <a:lnSpc>
                <a:spcPct val="130000"/>
              </a:lnSpc>
            </a:pPr>
            <a:r>
              <a:rPr kumimoji="1" lang="ja-JP" altLang="en-US" sz="2000" b="1" dirty="0">
                <a:solidFill>
                  <a:schemeClr val="bg2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①回答依頼メールが送られたら</a:t>
            </a:r>
            <a:r>
              <a:rPr kumimoji="1" lang="ja-JP" altLang="en-US" sz="2000" b="1" u="sng" dirty="0">
                <a:solidFill>
                  <a:schemeClr val="bg2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回答</a:t>
            </a:r>
            <a:r>
              <a:rPr kumimoji="1" lang="ja-JP" altLang="en-US" sz="2000" b="1" dirty="0">
                <a:solidFill>
                  <a:schemeClr val="bg2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を、</a:t>
            </a:r>
            <a:br>
              <a:rPr kumimoji="1" lang="en-US" altLang="ja-JP" sz="2000" b="1" dirty="0">
                <a:solidFill>
                  <a:schemeClr val="bg2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</a:br>
            <a:r>
              <a:rPr kumimoji="1" lang="ja-JP" altLang="en-US" sz="2000" b="1" dirty="0">
                <a:solidFill>
                  <a:schemeClr val="bg2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②結果通知メールが送られたら</a:t>
            </a:r>
            <a:r>
              <a:rPr kumimoji="1" lang="ja-JP" altLang="en-US" sz="2000" b="1" u="sng" dirty="0">
                <a:solidFill>
                  <a:schemeClr val="bg2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レポートを確認のうえ、メンバーフォロー</a:t>
            </a:r>
            <a:r>
              <a:rPr kumimoji="1" lang="ja-JP" altLang="en-US" sz="2000" b="1" dirty="0">
                <a:solidFill>
                  <a:schemeClr val="bg2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を</a:t>
            </a:r>
            <a:endParaRPr kumimoji="1" lang="en-US" altLang="ja-JP" sz="2000" b="1" dirty="0">
              <a:solidFill>
                <a:schemeClr val="bg2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>
              <a:lnSpc>
                <a:spcPct val="130000"/>
              </a:lnSpc>
            </a:pPr>
            <a:r>
              <a:rPr kumimoji="1" lang="ja-JP" altLang="en-US" sz="2000" b="1" dirty="0">
                <a:solidFill>
                  <a:schemeClr val="bg2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お願いいたします。</a:t>
            </a:r>
            <a:endParaRPr kumimoji="1" lang="en-US" altLang="ja-JP" sz="2000" b="1" dirty="0">
              <a:solidFill>
                <a:schemeClr val="bg2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261408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9866DE99-A7D7-EA38-2C91-2A2A3A851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画面イメージ：レポート閲覧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3DDB2DDF-19E7-E79B-0F6A-E02A68AC88C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057"/>
          <a:stretch/>
        </p:blipFill>
        <p:spPr>
          <a:xfrm>
            <a:off x="216339" y="1394197"/>
            <a:ext cx="3258035" cy="2210228"/>
          </a:xfrm>
          <a:prstGeom prst="rect">
            <a:avLst/>
          </a:prstGeom>
          <a:ln>
            <a:solidFill>
              <a:schemeClr val="tx1">
                <a:lumMod val="40000"/>
                <a:lumOff val="60000"/>
              </a:schemeClr>
            </a:solidFill>
          </a:ln>
        </p:spPr>
      </p:pic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36205C47-1717-F184-0041-6F923D37FC9C}"/>
              </a:ext>
            </a:extLst>
          </p:cNvPr>
          <p:cNvSpPr/>
          <p:nvPr/>
        </p:nvSpPr>
        <p:spPr>
          <a:xfrm>
            <a:off x="213359" y="753153"/>
            <a:ext cx="3258035" cy="340209"/>
          </a:xfrm>
          <a:prstGeom prst="roundRect">
            <a:avLst/>
          </a:prstGeom>
          <a:solidFill>
            <a:schemeClr val="tx1">
              <a:lumMod val="60000"/>
              <a:lumOff val="40000"/>
            </a:schemeClr>
          </a:solidFill>
          <a:ln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b="1" dirty="0">
                <a:solidFill>
                  <a:schemeClr val="bg2"/>
                </a:solidFill>
              </a:rPr>
              <a:t>① 全員の結果</a:t>
            </a:r>
            <a:r>
              <a:rPr kumimoji="1" lang="ja-JP" altLang="en-US" sz="1100" b="1" dirty="0">
                <a:solidFill>
                  <a:schemeClr val="bg2"/>
                </a:solidFill>
              </a:rPr>
              <a:t>を確認</a:t>
            </a:r>
          </a:p>
        </p:txBody>
      </p:sp>
      <p:sp>
        <p:nvSpPr>
          <p:cNvPr id="9" name="楕円 8">
            <a:extLst>
              <a:ext uri="{FF2B5EF4-FFF2-40B4-BE49-F238E27FC236}">
                <a16:creationId xmlns:a16="http://schemas.microsoft.com/office/drawing/2014/main" id="{9420FB63-9FB1-5E5B-2CFF-1DFD09C2D17E}"/>
              </a:ext>
            </a:extLst>
          </p:cNvPr>
          <p:cNvSpPr/>
          <p:nvPr/>
        </p:nvSpPr>
        <p:spPr>
          <a:xfrm>
            <a:off x="1" y="681038"/>
            <a:ext cx="983768" cy="983768"/>
          </a:xfrm>
          <a:prstGeom prst="ellipse">
            <a:avLst/>
          </a:prstGeom>
          <a:solidFill>
            <a:schemeClr val="bg2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6A8A5B7B-D345-1ACE-18DA-D0D6D91DCF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55809">
            <a:off x="299533" y="814744"/>
            <a:ext cx="334256" cy="334256"/>
          </a:xfrm>
          <a:prstGeom prst="rect">
            <a:avLst/>
          </a:prstGeom>
        </p:spPr>
      </p:pic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F79CC14D-E2CA-B601-2E96-4036C0637129}"/>
              </a:ext>
            </a:extLst>
          </p:cNvPr>
          <p:cNvSpPr txBox="1"/>
          <p:nvPr/>
        </p:nvSpPr>
        <p:spPr>
          <a:xfrm rot="20964888">
            <a:off x="-239631" y="1190382"/>
            <a:ext cx="15134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/>
              <a:t>結果通知メールの</a:t>
            </a:r>
            <a:br>
              <a:rPr kumimoji="1" lang="en-US" altLang="ja-JP" sz="700" dirty="0"/>
            </a:br>
            <a:r>
              <a:rPr kumimoji="1" lang="ja-JP" altLang="en-US" sz="700" dirty="0"/>
              <a:t>リンクをクリック！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75933022-B8EC-B7A7-8105-D0C8ED9B6973}"/>
              </a:ext>
            </a:extLst>
          </p:cNvPr>
          <p:cNvSpPr txBox="1"/>
          <p:nvPr/>
        </p:nvSpPr>
        <p:spPr>
          <a:xfrm>
            <a:off x="508613" y="1123353"/>
            <a:ext cx="266752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100" b="1" dirty="0"/>
              <a:t>チームマップ</a:t>
            </a:r>
          </a:p>
        </p:txBody>
      </p:sp>
      <p:sp>
        <p:nvSpPr>
          <p:cNvPr id="16" name="四角形: 角を丸くする 15">
            <a:extLst>
              <a:ext uri="{FF2B5EF4-FFF2-40B4-BE49-F238E27FC236}">
                <a16:creationId xmlns:a16="http://schemas.microsoft.com/office/drawing/2014/main" id="{9376C54E-35C2-C4C2-ACE3-6A31A7246E95}"/>
              </a:ext>
            </a:extLst>
          </p:cNvPr>
          <p:cNvSpPr/>
          <p:nvPr/>
        </p:nvSpPr>
        <p:spPr>
          <a:xfrm>
            <a:off x="3639685" y="753153"/>
            <a:ext cx="6180356" cy="340209"/>
          </a:xfrm>
          <a:prstGeom prst="roundRect">
            <a:avLst/>
          </a:prstGeom>
          <a:solidFill>
            <a:schemeClr val="tx1">
              <a:lumMod val="60000"/>
              <a:lumOff val="40000"/>
            </a:schemeClr>
          </a:solidFill>
          <a:ln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b="1" dirty="0">
                <a:solidFill>
                  <a:schemeClr val="bg2"/>
                </a:solidFill>
              </a:rPr>
              <a:t>② 一人ひとりの結果</a:t>
            </a:r>
            <a:r>
              <a:rPr kumimoji="1" lang="ja-JP" altLang="en-US" sz="1100" b="1" dirty="0">
                <a:solidFill>
                  <a:schemeClr val="bg2"/>
                </a:solidFill>
              </a:rPr>
              <a:t>を確認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DE4D48A4-CBAE-E508-5782-25BA17CD1C6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20965"/>
          <a:stretch/>
        </p:blipFill>
        <p:spPr>
          <a:xfrm>
            <a:off x="3639685" y="1394197"/>
            <a:ext cx="3051401" cy="2610244"/>
          </a:xfrm>
          <a:prstGeom prst="rect">
            <a:avLst/>
          </a:prstGeom>
          <a:ln>
            <a:solidFill>
              <a:schemeClr val="tx1">
                <a:lumMod val="40000"/>
                <a:lumOff val="60000"/>
              </a:schemeClr>
            </a:solidFill>
          </a:ln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8FD581E2-0DFA-3AAA-2147-25404DE31D0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15008"/>
          <a:stretch/>
        </p:blipFill>
        <p:spPr>
          <a:xfrm>
            <a:off x="6769920" y="1394197"/>
            <a:ext cx="3050121" cy="2610244"/>
          </a:xfrm>
          <a:prstGeom prst="rect">
            <a:avLst/>
          </a:prstGeom>
          <a:ln>
            <a:solidFill>
              <a:schemeClr val="tx1">
                <a:lumMod val="40000"/>
                <a:lumOff val="60000"/>
              </a:schemeClr>
            </a:solidFill>
          </a:ln>
        </p:spPr>
      </p:pic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38BD838-497B-0174-6E15-102B970EBE7B}"/>
              </a:ext>
            </a:extLst>
          </p:cNvPr>
          <p:cNvSpPr txBox="1"/>
          <p:nvPr/>
        </p:nvSpPr>
        <p:spPr>
          <a:xfrm>
            <a:off x="3893585" y="1123353"/>
            <a:ext cx="266752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100" b="1" dirty="0"/>
              <a:t>パーソナルレポート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20D1AEE8-66D5-C389-2161-094346D89947}"/>
              </a:ext>
            </a:extLst>
          </p:cNvPr>
          <p:cNvSpPr txBox="1"/>
          <p:nvPr/>
        </p:nvSpPr>
        <p:spPr>
          <a:xfrm>
            <a:off x="6966957" y="1123353"/>
            <a:ext cx="266752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00" b="1" dirty="0"/>
              <a:t>1on1</a:t>
            </a:r>
            <a:r>
              <a:rPr kumimoji="1" lang="ja-JP" altLang="en-US" sz="1100" b="1" dirty="0"/>
              <a:t>テーマシート（旧面談レポート）</a:t>
            </a:r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4DD6E520-7614-D77D-BD44-624354BCC306}"/>
              </a:ext>
            </a:extLst>
          </p:cNvPr>
          <p:cNvSpPr/>
          <p:nvPr/>
        </p:nvSpPr>
        <p:spPr>
          <a:xfrm>
            <a:off x="1969207" y="2049847"/>
            <a:ext cx="963435" cy="566742"/>
          </a:xfrm>
          <a:prstGeom prst="rect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26" name="直線矢印コネクタ 25">
            <a:extLst>
              <a:ext uri="{FF2B5EF4-FFF2-40B4-BE49-F238E27FC236}">
                <a16:creationId xmlns:a16="http://schemas.microsoft.com/office/drawing/2014/main" id="{E45C0744-4DA4-1100-B7ED-8E116C1B12F7}"/>
              </a:ext>
            </a:extLst>
          </p:cNvPr>
          <p:cNvCxnSpPr>
            <a:cxnSpLocks/>
          </p:cNvCxnSpPr>
          <p:nvPr/>
        </p:nvCxnSpPr>
        <p:spPr>
          <a:xfrm>
            <a:off x="2932642" y="2331197"/>
            <a:ext cx="707043" cy="0"/>
          </a:xfrm>
          <a:prstGeom prst="straightConnector1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矢印コネクタ 28">
            <a:extLst>
              <a:ext uri="{FF2B5EF4-FFF2-40B4-BE49-F238E27FC236}">
                <a16:creationId xmlns:a16="http://schemas.microsoft.com/office/drawing/2014/main" id="{F0C611F2-31AD-C87A-392E-1FD5B1B211DD}"/>
              </a:ext>
            </a:extLst>
          </p:cNvPr>
          <p:cNvCxnSpPr>
            <a:cxnSpLocks/>
          </p:cNvCxnSpPr>
          <p:nvPr/>
        </p:nvCxnSpPr>
        <p:spPr>
          <a:xfrm>
            <a:off x="6271730" y="2287053"/>
            <a:ext cx="971156" cy="0"/>
          </a:xfrm>
          <a:prstGeom prst="straightConnector1">
            <a:avLst/>
          </a:prstGeom>
          <a:ln w="38100">
            <a:solidFill>
              <a:schemeClr val="accent5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正方形/長方形 30">
            <a:extLst>
              <a:ext uri="{FF2B5EF4-FFF2-40B4-BE49-F238E27FC236}">
                <a16:creationId xmlns:a16="http://schemas.microsoft.com/office/drawing/2014/main" id="{EE04BD26-0EC6-6216-1D0E-2BB26C422323}"/>
              </a:ext>
            </a:extLst>
          </p:cNvPr>
          <p:cNvSpPr/>
          <p:nvPr/>
        </p:nvSpPr>
        <p:spPr>
          <a:xfrm>
            <a:off x="5165385" y="2091891"/>
            <a:ext cx="1100932" cy="390324"/>
          </a:xfrm>
          <a:prstGeom prst="rect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6" name="正方形/長方形 35">
            <a:extLst>
              <a:ext uri="{FF2B5EF4-FFF2-40B4-BE49-F238E27FC236}">
                <a16:creationId xmlns:a16="http://schemas.microsoft.com/office/drawing/2014/main" id="{FBE4361E-8953-859C-3C3D-6113479C1094}"/>
              </a:ext>
            </a:extLst>
          </p:cNvPr>
          <p:cNvSpPr/>
          <p:nvPr/>
        </p:nvSpPr>
        <p:spPr>
          <a:xfrm>
            <a:off x="7242886" y="2091891"/>
            <a:ext cx="1100932" cy="390324"/>
          </a:xfrm>
          <a:prstGeom prst="rect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吹き出し: 四角形 36">
            <a:extLst>
              <a:ext uri="{FF2B5EF4-FFF2-40B4-BE49-F238E27FC236}">
                <a16:creationId xmlns:a16="http://schemas.microsoft.com/office/drawing/2014/main" id="{A90633F0-B278-7C16-C7D4-FC62BCD73A90}"/>
              </a:ext>
            </a:extLst>
          </p:cNvPr>
          <p:cNvSpPr/>
          <p:nvPr/>
        </p:nvSpPr>
        <p:spPr>
          <a:xfrm>
            <a:off x="6451250" y="2499311"/>
            <a:ext cx="725213" cy="250193"/>
          </a:xfrm>
          <a:prstGeom prst="wedgeRectCallout">
            <a:avLst>
              <a:gd name="adj1" fmla="val -19094"/>
              <a:gd name="adj2" fmla="val -106376"/>
            </a:avLst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800" b="1" dirty="0">
                <a:solidFill>
                  <a:schemeClr val="bg2"/>
                </a:solidFill>
              </a:rPr>
              <a:t>タブで</a:t>
            </a:r>
            <a:br>
              <a:rPr kumimoji="1" lang="en-US" altLang="ja-JP" sz="800" b="1" dirty="0">
                <a:solidFill>
                  <a:schemeClr val="bg2"/>
                </a:solidFill>
              </a:rPr>
            </a:br>
            <a:r>
              <a:rPr kumimoji="1" lang="ja-JP" altLang="en-US" sz="800" b="1" dirty="0">
                <a:solidFill>
                  <a:schemeClr val="bg2"/>
                </a:solidFill>
              </a:rPr>
              <a:t>切り替え</a:t>
            </a:r>
          </a:p>
        </p:txBody>
      </p:sp>
      <p:sp>
        <p:nvSpPr>
          <p:cNvPr id="39" name="四角形: 角を丸くする 38">
            <a:extLst>
              <a:ext uri="{FF2B5EF4-FFF2-40B4-BE49-F238E27FC236}">
                <a16:creationId xmlns:a16="http://schemas.microsoft.com/office/drawing/2014/main" id="{F99209DB-6B99-6A05-69A2-A007F7876D78}"/>
              </a:ext>
            </a:extLst>
          </p:cNvPr>
          <p:cNvSpPr/>
          <p:nvPr/>
        </p:nvSpPr>
        <p:spPr>
          <a:xfrm>
            <a:off x="323999" y="4147480"/>
            <a:ext cx="9496041" cy="340209"/>
          </a:xfrm>
          <a:prstGeom prst="roundRect">
            <a:avLst/>
          </a:prstGeom>
          <a:solidFill>
            <a:schemeClr val="tx1">
              <a:lumMod val="60000"/>
              <a:lumOff val="40000"/>
            </a:schemeClr>
          </a:solidFill>
          <a:ln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b="1" dirty="0">
                <a:solidFill>
                  <a:schemeClr val="bg2"/>
                </a:solidFill>
              </a:rPr>
              <a:t>③ 推移</a:t>
            </a:r>
            <a:r>
              <a:rPr kumimoji="1" lang="ja-JP" altLang="en-US" sz="1100" b="1" dirty="0">
                <a:solidFill>
                  <a:schemeClr val="bg2"/>
                </a:solidFill>
              </a:rPr>
              <a:t>を確認</a:t>
            </a:r>
          </a:p>
        </p:txBody>
      </p:sp>
      <p:pic>
        <p:nvPicPr>
          <p:cNvPr id="42" name="図 41">
            <a:extLst>
              <a:ext uri="{FF2B5EF4-FFF2-40B4-BE49-F238E27FC236}">
                <a16:creationId xmlns:a16="http://schemas.microsoft.com/office/drawing/2014/main" id="{5925D59E-E659-3AB3-442A-08E3D37EDA9E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48143" b="20116"/>
          <a:stretch/>
        </p:blipFill>
        <p:spPr>
          <a:xfrm>
            <a:off x="6653917" y="4562349"/>
            <a:ext cx="3094729" cy="1857172"/>
          </a:xfrm>
          <a:prstGeom prst="rect">
            <a:avLst/>
          </a:prstGeom>
          <a:ln>
            <a:solidFill>
              <a:schemeClr val="tx1">
                <a:lumMod val="40000"/>
                <a:lumOff val="60000"/>
              </a:schemeClr>
            </a:solidFill>
          </a:ln>
        </p:spPr>
      </p:pic>
      <p:pic>
        <p:nvPicPr>
          <p:cNvPr id="47" name="図 46">
            <a:extLst>
              <a:ext uri="{FF2B5EF4-FFF2-40B4-BE49-F238E27FC236}">
                <a16:creationId xmlns:a16="http://schemas.microsoft.com/office/drawing/2014/main" id="{01CC4FFD-8E8B-306D-D8BD-8712392A84E9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59150"/>
          <a:stretch/>
        </p:blipFill>
        <p:spPr>
          <a:xfrm>
            <a:off x="4113917" y="4565081"/>
            <a:ext cx="2401120" cy="1854440"/>
          </a:xfrm>
          <a:prstGeom prst="rect">
            <a:avLst/>
          </a:prstGeom>
          <a:ln>
            <a:solidFill>
              <a:schemeClr val="tx1">
                <a:lumMod val="40000"/>
                <a:lumOff val="60000"/>
              </a:schemeClr>
            </a:solidFill>
          </a:ln>
        </p:spPr>
      </p:pic>
      <p:pic>
        <p:nvPicPr>
          <p:cNvPr id="48" name="図 47">
            <a:extLst>
              <a:ext uri="{FF2B5EF4-FFF2-40B4-BE49-F238E27FC236}">
                <a16:creationId xmlns:a16="http://schemas.microsoft.com/office/drawing/2014/main" id="{A3A74B2D-B1F7-5516-9391-18CF277C5D1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68155" b="78418"/>
          <a:stretch/>
        </p:blipFill>
        <p:spPr>
          <a:xfrm>
            <a:off x="400663" y="4562349"/>
            <a:ext cx="2531979" cy="1857171"/>
          </a:xfrm>
          <a:prstGeom prst="rect">
            <a:avLst/>
          </a:prstGeom>
          <a:ln>
            <a:solidFill>
              <a:schemeClr val="tx1">
                <a:lumMod val="40000"/>
                <a:lumOff val="60000"/>
              </a:schemeClr>
            </a:solidFill>
          </a:ln>
        </p:spPr>
      </p:pic>
      <p:sp>
        <p:nvSpPr>
          <p:cNvPr id="50" name="正方形/長方形 49">
            <a:extLst>
              <a:ext uri="{FF2B5EF4-FFF2-40B4-BE49-F238E27FC236}">
                <a16:creationId xmlns:a16="http://schemas.microsoft.com/office/drawing/2014/main" id="{4111BC4A-536B-13D1-9313-C164881D235E}"/>
              </a:ext>
            </a:extLst>
          </p:cNvPr>
          <p:cNvSpPr/>
          <p:nvPr/>
        </p:nvSpPr>
        <p:spPr>
          <a:xfrm>
            <a:off x="407920" y="5311708"/>
            <a:ext cx="1420880" cy="24726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ja-JP" altLang="en-US" sz="900" b="1" u="sng" dirty="0">
                <a:solidFill>
                  <a:srgbClr val="5196D7"/>
                </a:solidFill>
              </a:rPr>
              <a:t>＜アンケート結果</a:t>
            </a:r>
            <a:r>
              <a:rPr kumimoji="1" lang="en-US" altLang="ja-JP" sz="900" b="1" u="sng" dirty="0">
                <a:solidFill>
                  <a:srgbClr val="5196D7"/>
                </a:solidFill>
              </a:rPr>
              <a:t>(</a:t>
            </a:r>
            <a:r>
              <a:rPr kumimoji="1" lang="ja-JP" altLang="en-US" sz="900" b="1" u="sng" dirty="0">
                <a:solidFill>
                  <a:srgbClr val="5196D7"/>
                </a:solidFill>
              </a:rPr>
              <a:t>推移</a:t>
            </a:r>
            <a:r>
              <a:rPr kumimoji="1" lang="en-US" altLang="ja-JP" sz="900" b="1" u="sng" dirty="0">
                <a:solidFill>
                  <a:srgbClr val="5196D7"/>
                </a:solidFill>
              </a:rPr>
              <a:t>)</a:t>
            </a:r>
            <a:r>
              <a:rPr kumimoji="1" lang="ja-JP" altLang="en-US" sz="900" b="1" u="sng" dirty="0">
                <a:solidFill>
                  <a:srgbClr val="5196D7"/>
                </a:solidFill>
              </a:rPr>
              <a:t>へ</a:t>
            </a:r>
          </a:p>
        </p:txBody>
      </p:sp>
      <p:sp>
        <p:nvSpPr>
          <p:cNvPr id="52" name="正方形/長方形 51">
            <a:extLst>
              <a:ext uri="{FF2B5EF4-FFF2-40B4-BE49-F238E27FC236}">
                <a16:creationId xmlns:a16="http://schemas.microsoft.com/office/drawing/2014/main" id="{ABD3DE9E-9C8D-2DE5-EA06-C3FCF100A1E3}"/>
              </a:ext>
            </a:extLst>
          </p:cNvPr>
          <p:cNvSpPr/>
          <p:nvPr/>
        </p:nvSpPr>
        <p:spPr>
          <a:xfrm>
            <a:off x="346767" y="5262650"/>
            <a:ext cx="1561862" cy="441866"/>
          </a:xfrm>
          <a:prstGeom prst="rect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53" name="直線矢印コネクタ 52">
            <a:extLst>
              <a:ext uri="{FF2B5EF4-FFF2-40B4-BE49-F238E27FC236}">
                <a16:creationId xmlns:a16="http://schemas.microsoft.com/office/drawing/2014/main" id="{5C0164B5-6236-8C9F-01F6-B586308246C2}"/>
              </a:ext>
            </a:extLst>
          </p:cNvPr>
          <p:cNvCxnSpPr>
            <a:cxnSpLocks/>
          </p:cNvCxnSpPr>
          <p:nvPr/>
        </p:nvCxnSpPr>
        <p:spPr>
          <a:xfrm>
            <a:off x="1908629" y="5473540"/>
            <a:ext cx="2460171" cy="0"/>
          </a:xfrm>
          <a:prstGeom prst="straightConnector1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吹き出し: 四角形 54">
            <a:extLst>
              <a:ext uri="{FF2B5EF4-FFF2-40B4-BE49-F238E27FC236}">
                <a16:creationId xmlns:a16="http://schemas.microsoft.com/office/drawing/2014/main" id="{2447FEC7-5984-68AB-F146-1DD2CC2DD6FB}"/>
              </a:ext>
            </a:extLst>
          </p:cNvPr>
          <p:cNvSpPr/>
          <p:nvPr/>
        </p:nvSpPr>
        <p:spPr>
          <a:xfrm>
            <a:off x="1546022" y="5779176"/>
            <a:ext cx="1763235" cy="325670"/>
          </a:xfrm>
          <a:prstGeom prst="wedgeRectCallout">
            <a:avLst>
              <a:gd name="adj1" fmla="val -38438"/>
              <a:gd name="adj2" fmla="val -95234"/>
            </a:avLst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800" b="1" dirty="0">
                <a:solidFill>
                  <a:schemeClr val="bg2"/>
                </a:solidFill>
              </a:rPr>
              <a:t>パーソナルレポート</a:t>
            </a:r>
            <a:r>
              <a:rPr kumimoji="1" lang="en-US" altLang="ja-JP" sz="800" b="1" dirty="0">
                <a:solidFill>
                  <a:schemeClr val="bg2"/>
                </a:solidFill>
              </a:rPr>
              <a:t>/1on1</a:t>
            </a:r>
            <a:r>
              <a:rPr kumimoji="1" lang="ja-JP" altLang="en-US" sz="800" b="1" dirty="0">
                <a:solidFill>
                  <a:schemeClr val="bg2"/>
                </a:solidFill>
              </a:rPr>
              <a:t>テーマシート上部のリンクをクリック</a:t>
            </a:r>
          </a:p>
        </p:txBody>
      </p:sp>
      <p:grpSp>
        <p:nvGrpSpPr>
          <p:cNvPr id="72" name="Group 68">
            <a:extLst>
              <a:ext uri="{FF2B5EF4-FFF2-40B4-BE49-F238E27FC236}">
                <a16:creationId xmlns:a16="http://schemas.microsoft.com/office/drawing/2014/main" id="{DC4184BE-40B3-39D6-5EBB-55EBE76AE97A}"/>
              </a:ext>
            </a:extLst>
          </p:cNvPr>
          <p:cNvGrpSpPr>
            <a:grpSpLocks/>
          </p:cNvGrpSpPr>
          <p:nvPr/>
        </p:nvGrpSpPr>
        <p:grpSpPr bwMode="auto">
          <a:xfrm>
            <a:off x="4113917" y="6303971"/>
            <a:ext cx="2447194" cy="192942"/>
            <a:chOff x="1306" y="3095"/>
            <a:chExt cx="2268" cy="283"/>
          </a:xfrm>
        </p:grpSpPr>
        <p:sp>
          <p:nvSpPr>
            <p:cNvPr id="73" name="Freeform 69">
              <a:extLst>
                <a:ext uri="{FF2B5EF4-FFF2-40B4-BE49-F238E27FC236}">
                  <a16:creationId xmlns:a16="http://schemas.microsoft.com/office/drawing/2014/main" id="{3812F627-2471-46B5-F1DB-306ACD41CF38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6" y="3095"/>
              <a:ext cx="2268" cy="282"/>
            </a:xfrm>
            <a:custGeom>
              <a:avLst/>
              <a:gdLst/>
              <a:ahLst/>
              <a:cxnLst>
                <a:cxn ang="0">
                  <a:pos x="0" y="227"/>
                </a:cxn>
                <a:cxn ang="0">
                  <a:pos x="453" y="0"/>
                </a:cxn>
                <a:cxn ang="0">
                  <a:pos x="907" y="227"/>
                </a:cxn>
                <a:cxn ang="0">
                  <a:pos x="1360" y="0"/>
                </a:cxn>
                <a:cxn ang="0">
                  <a:pos x="1814" y="227"/>
                </a:cxn>
                <a:cxn ang="0">
                  <a:pos x="2268" y="0"/>
                </a:cxn>
                <a:cxn ang="0">
                  <a:pos x="2268" y="227"/>
                </a:cxn>
                <a:cxn ang="0">
                  <a:pos x="1814" y="453"/>
                </a:cxn>
                <a:cxn ang="0">
                  <a:pos x="1360" y="227"/>
                </a:cxn>
                <a:cxn ang="0">
                  <a:pos x="907" y="453"/>
                </a:cxn>
                <a:cxn ang="0">
                  <a:pos x="453" y="227"/>
                </a:cxn>
                <a:cxn ang="0">
                  <a:pos x="0" y="453"/>
                </a:cxn>
                <a:cxn ang="0">
                  <a:pos x="0" y="227"/>
                </a:cxn>
              </a:cxnLst>
              <a:rect l="0" t="0" r="r" b="b"/>
              <a:pathLst>
                <a:path w="2268" h="453">
                  <a:moveTo>
                    <a:pt x="0" y="227"/>
                  </a:moveTo>
                  <a:cubicBezTo>
                    <a:pt x="101" y="151"/>
                    <a:pt x="302" y="0"/>
                    <a:pt x="453" y="0"/>
                  </a:cubicBezTo>
                  <a:cubicBezTo>
                    <a:pt x="604" y="0"/>
                    <a:pt x="756" y="227"/>
                    <a:pt x="907" y="227"/>
                  </a:cubicBezTo>
                  <a:cubicBezTo>
                    <a:pt x="1058" y="227"/>
                    <a:pt x="1209" y="0"/>
                    <a:pt x="1360" y="0"/>
                  </a:cubicBezTo>
                  <a:cubicBezTo>
                    <a:pt x="1511" y="0"/>
                    <a:pt x="1663" y="227"/>
                    <a:pt x="1814" y="227"/>
                  </a:cubicBezTo>
                  <a:cubicBezTo>
                    <a:pt x="1965" y="227"/>
                    <a:pt x="2117" y="109"/>
                    <a:pt x="2268" y="0"/>
                  </a:cubicBezTo>
                  <a:cubicBezTo>
                    <a:pt x="2268" y="0"/>
                    <a:pt x="2268" y="113"/>
                    <a:pt x="2268" y="227"/>
                  </a:cubicBezTo>
                  <a:cubicBezTo>
                    <a:pt x="2192" y="302"/>
                    <a:pt x="1965" y="453"/>
                    <a:pt x="1814" y="453"/>
                  </a:cubicBezTo>
                  <a:cubicBezTo>
                    <a:pt x="1663" y="453"/>
                    <a:pt x="1511" y="227"/>
                    <a:pt x="1360" y="227"/>
                  </a:cubicBezTo>
                  <a:cubicBezTo>
                    <a:pt x="1209" y="227"/>
                    <a:pt x="1058" y="453"/>
                    <a:pt x="907" y="453"/>
                  </a:cubicBezTo>
                  <a:cubicBezTo>
                    <a:pt x="756" y="453"/>
                    <a:pt x="604" y="227"/>
                    <a:pt x="453" y="227"/>
                  </a:cubicBezTo>
                  <a:cubicBezTo>
                    <a:pt x="302" y="227"/>
                    <a:pt x="113" y="364"/>
                    <a:pt x="0" y="453"/>
                  </a:cubicBezTo>
                  <a:cubicBezTo>
                    <a:pt x="0" y="340"/>
                    <a:pt x="0" y="227"/>
                    <a:pt x="0" y="227"/>
                  </a:cubicBezTo>
                  <a:close/>
                </a:path>
              </a:pathLst>
            </a:custGeom>
            <a:solidFill>
              <a:srgbClr val="FFFFFF"/>
            </a:solidFill>
            <a:ln w="6350" cap="flat">
              <a:noFill/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</a:endParaRPr>
            </a:p>
          </p:txBody>
        </p:sp>
        <p:sp>
          <p:nvSpPr>
            <p:cNvPr id="74" name="Freeform 70">
              <a:extLst>
                <a:ext uri="{FF2B5EF4-FFF2-40B4-BE49-F238E27FC236}">
                  <a16:creationId xmlns:a16="http://schemas.microsoft.com/office/drawing/2014/main" id="{BD893DDD-764F-1AF5-9275-F1160985BC58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6" y="3095"/>
              <a:ext cx="2268" cy="142"/>
            </a:xfrm>
            <a:custGeom>
              <a:avLst/>
              <a:gdLst/>
              <a:ahLst/>
              <a:cxnLst>
                <a:cxn ang="0">
                  <a:pos x="0" y="227"/>
                </a:cxn>
                <a:cxn ang="0">
                  <a:pos x="453" y="0"/>
                </a:cxn>
                <a:cxn ang="0">
                  <a:pos x="907" y="227"/>
                </a:cxn>
                <a:cxn ang="0">
                  <a:pos x="1360" y="0"/>
                </a:cxn>
                <a:cxn ang="0">
                  <a:pos x="1814" y="227"/>
                </a:cxn>
                <a:cxn ang="0">
                  <a:pos x="2268" y="0"/>
                </a:cxn>
              </a:cxnLst>
              <a:rect l="0" t="0" r="r" b="b"/>
              <a:pathLst>
                <a:path w="2268" h="227">
                  <a:moveTo>
                    <a:pt x="0" y="227"/>
                  </a:moveTo>
                  <a:cubicBezTo>
                    <a:pt x="151" y="113"/>
                    <a:pt x="302" y="0"/>
                    <a:pt x="453" y="0"/>
                  </a:cubicBezTo>
                  <a:cubicBezTo>
                    <a:pt x="604" y="0"/>
                    <a:pt x="756" y="227"/>
                    <a:pt x="907" y="227"/>
                  </a:cubicBezTo>
                  <a:cubicBezTo>
                    <a:pt x="1058" y="227"/>
                    <a:pt x="1209" y="0"/>
                    <a:pt x="1360" y="0"/>
                  </a:cubicBezTo>
                  <a:cubicBezTo>
                    <a:pt x="1511" y="0"/>
                    <a:pt x="1663" y="227"/>
                    <a:pt x="1814" y="227"/>
                  </a:cubicBezTo>
                  <a:cubicBezTo>
                    <a:pt x="1965" y="227"/>
                    <a:pt x="2116" y="113"/>
                    <a:pt x="2268" y="0"/>
                  </a:cubicBezTo>
                </a:path>
              </a:pathLst>
            </a:custGeom>
            <a:noFill/>
            <a:ln w="6350" cap="flat">
              <a:solidFill>
                <a:srgbClr val="000000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</a:endParaRPr>
            </a:p>
          </p:txBody>
        </p:sp>
        <p:sp>
          <p:nvSpPr>
            <p:cNvPr id="75" name="Freeform 71">
              <a:extLst>
                <a:ext uri="{FF2B5EF4-FFF2-40B4-BE49-F238E27FC236}">
                  <a16:creationId xmlns:a16="http://schemas.microsoft.com/office/drawing/2014/main" id="{CE6175E5-C162-0C17-7ED3-F8118760193A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6" y="3237"/>
              <a:ext cx="2268" cy="141"/>
            </a:xfrm>
            <a:custGeom>
              <a:avLst/>
              <a:gdLst/>
              <a:ahLst/>
              <a:cxnLst>
                <a:cxn ang="0">
                  <a:pos x="0" y="227"/>
                </a:cxn>
                <a:cxn ang="0">
                  <a:pos x="453" y="0"/>
                </a:cxn>
                <a:cxn ang="0">
                  <a:pos x="907" y="227"/>
                </a:cxn>
                <a:cxn ang="0">
                  <a:pos x="1360" y="0"/>
                </a:cxn>
                <a:cxn ang="0">
                  <a:pos x="1814" y="227"/>
                </a:cxn>
                <a:cxn ang="0">
                  <a:pos x="2268" y="0"/>
                </a:cxn>
              </a:cxnLst>
              <a:rect l="0" t="0" r="r" b="b"/>
              <a:pathLst>
                <a:path w="2268" h="227">
                  <a:moveTo>
                    <a:pt x="0" y="227"/>
                  </a:moveTo>
                  <a:cubicBezTo>
                    <a:pt x="151" y="113"/>
                    <a:pt x="302" y="0"/>
                    <a:pt x="453" y="0"/>
                  </a:cubicBezTo>
                  <a:cubicBezTo>
                    <a:pt x="604" y="0"/>
                    <a:pt x="756" y="227"/>
                    <a:pt x="907" y="227"/>
                  </a:cubicBezTo>
                  <a:cubicBezTo>
                    <a:pt x="1058" y="227"/>
                    <a:pt x="1209" y="0"/>
                    <a:pt x="1360" y="0"/>
                  </a:cubicBezTo>
                  <a:cubicBezTo>
                    <a:pt x="1511" y="0"/>
                    <a:pt x="1663" y="227"/>
                    <a:pt x="1814" y="227"/>
                  </a:cubicBezTo>
                  <a:cubicBezTo>
                    <a:pt x="1965" y="227"/>
                    <a:pt x="2116" y="113"/>
                    <a:pt x="2268" y="0"/>
                  </a:cubicBezTo>
                </a:path>
              </a:pathLst>
            </a:custGeom>
            <a:noFill/>
            <a:ln w="6350" cap="flat">
              <a:solidFill>
                <a:srgbClr val="000000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</a:endParaRPr>
            </a:p>
          </p:txBody>
        </p:sp>
      </p:grpSp>
      <p:grpSp>
        <p:nvGrpSpPr>
          <p:cNvPr id="76" name="Group 68">
            <a:extLst>
              <a:ext uri="{FF2B5EF4-FFF2-40B4-BE49-F238E27FC236}">
                <a16:creationId xmlns:a16="http://schemas.microsoft.com/office/drawing/2014/main" id="{E92AD03D-D541-DFE6-4669-8C9BCB7093DC}"/>
              </a:ext>
            </a:extLst>
          </p:cNvPr>
          <p:cNvGrpSpPr>
            <a:grpSpLocks/>
          </p:cNvGrpSpPr>
          <p:nvPr/>
        </p:nvGrpSpPr>
        <p:grpSpPr bwMode="auto">
          <a:xfrm>
            <a:off x="6569755" y="4527730"/>
            <a:ext cx="3178892" cy="205995"/>
            <a:chOff x="1306" y="3095"/>
            <a:chExt cx="2268" cy="283"/>
          </a:xfrm>
        </p:grpSpPr>
        <p:sp>
          <p:nvSpPr>
            <p:cNvPr id="77" name="Freeform 69">
              <a:extLst>
                <a:ext uri="{FF2B5EF4-FFF2-40B4-BE49-F238E27FC236}">
                  <a16:creationId xmlns:a16="http://schemas.microsoft.com/office/drawing/2014/main" id="{C9FFE024-8B4A-DCEA-2E5F-5AE76C4C0F3D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6" y="3095"/>
              <a:ext cx="2268" cy="282"/>
            </a:xfrm>
            <a:custGeom>
              <a:avLst/>
              <a:gdLst/>
              <a:ahLst/>
              <a:cxnLst>
                <a:cxn ang="0">
                  <a:pos x="0" y="227"/>
                </a:cxn>
                <a:cxn ang="0">
                  <a:pos x="453" y="0"/>
                </a:cxn>
                <a:cxn ang="0">
                  <a:pos x="907" y="227"/>
                </a:cxn>
                <a:cxn ang="0">
                  <a:pos x="1360" y="0"/>
                </a:cxn>
                <a:cxn ang="0">
                  <a:pos x="1814" y="227"/>
                </a:cxn>
                <a:cxn ang="0">
                  <a:pos x="2268" y="0"/>
                </a:cxn>
                <a:cxn ang="0">
                  <a:pos x="2268" y="227"/>
                </a:cxn>
                <a:cxn ang="0">
                  <a:pos x="1814" y="453"/>
                </a:cxn>
                <a:cxn ang="0">
                  <a:pos x="1360" y="227"/>
                </a:cxn>
                <a:cxn ang="0">
                  <a:pos x="907" y="453"/>
                </a:cxn>
                <a:cxn ang="0">
                  <a:pos x="453" y="227"/>
                </a:cxn>
                <a:cxn ang="0">
                  <a:pos x="0" y="453"/>
                </a:cxn>
                <a:cxn ang="0">
                  <a:pos x="0" y="227"/>
                </a:cxn>
              </a:cxnLst>
              <a:rect l="0" t="0" r="r" b="b"/>
              <a:pathLst>
                <a:path w="2268" h="453">
                  <a:moveTo>
                    <a:pt x="0" y="227"/>
                  </a:moveTo>
                  <a:cubicBezTo>
                    <a:pt x="101" y="151"/>
                    <a:pt x="302" y="0"/>
                    <a:pt x="453" y="0"/>
                  </a:cubicBezTo>
                  <a:cubicBezTo>
                    <a:pt x="604" y="0"/>
                    <a:pt x="756" y="227"/>
                    <a:pt x="907" y="227"/>
                  </a:cubicBezTo>
                  <a:cubicBezTo>
                    <a:pt x="1058" y="227"/>
                    <a:pt x="1209" y="0"/>
                    <a:pt x="1360" y="0"/>
                  </a:cubicBezTo>
                  <a:cubicBezTo>
                    <a:pt x="1511" y="0"/>
                    <a:pt x="1663" y="227"/>
                    <a:pt x="1814" y="227"/>
                  </a:cubicBezTo>
                  <a:cubicBezTo>
                    <a:pt x="1965" y="227"/>
                    <a:pt x="2117" y="109"/>
                    <a:pt x="2268" y="0"/>
                  </a:cubicBezTo>
                  <a:cubicBezTo>
                    <a:pt x="2268" y="0"/>
                    <a:pt x="2268" y="113"/>
                    <a:pt x="2268" y="227"/>
                  </a:cubicBezTo>
                  <a:cubicBezTo>
                    <a:pt x="2192" y="302"/>
                    <a:pt x="1965" y="453"/>
                    <a:pt x="1814" y="453"/>
                  </a:cubicBezTo>
                  <a:cubicBezTo>
                    <a:pt x="1663" y="453"/>
                    <a:pt x="1511" y="227"/>
                    <a:pt x="1360" y="227"/>
                  </a:cubicBezTo>
                  <a:cubicBezTo>
                    <a:pt x="1209" y="227"/>
                    <a:pt x="1058" y="453"/>
                    <a:pt x="907" y="453"/>
                  </a:cubicBezTo>
                  <a:cubicBezTo>
                    <a:pt x="756" y="453"/>
                    <a:pt x="604" y="227"/>
                    <a:pt x="453" y="227"/>
                  </a:cubicBezTo>
                  <a:cubicBezTo>
                    <a:pt x="302" y="227"/>
                    <a:pt x="113" y="364"/>
                    <a:pt x="0" y="453"/>
                  </a:cubicBezTo>
                  <a:cubicBezTo>
                    <a:pt x="0" y="340"/>
                    <a:pt x="0" y="227"/>
                    <a:pt x="0" y="227"/>
                  </a:cubicBezTo>
                  <a:close/>
                </a:path>
              </a:pathLst>
            </a:custGeom>
            <a:solidFill>
              <a:srgbClr val="FFFFFF"/>
            </a:solidFill>
            <a:ln w="6350" cap="flat">
              <a:noFill/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</a:endParaRPr>
            </a:p>
          </p:txBody>
        </p:sp>
        <p:sp>
          <p:nvSpPr>
            <p:cNvPr id="78" name="Freeform 70">
              <a:extLst>
                <a:ext uri="{FF2B5EF4-FFF2-40B4-BE49-F238E27FC236}">
                  <a16:creationId xmlns:a16="http://schemas.microsoft.com/office/drawing/2014/main" id="{849924CA-2A35-7B0A-9B4D-E168866286BF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6" y="3095"/>
              <a:ext cx="2268" cy="142"/>
            </a:xfrm>
            <a:custGeom>
              <a:avLst/>
              <a:gdLst/>
              <a:ahLst/>
              <a:cxnLst>
                <a:cxn ang="0">
                  <a:pos x="0" y="227"/>
                </a:cxn>
                <a:cxn ang="0">
                  <a:pos x="453" y="0"/>
                </a:cxn>
                <a:cxn ang="0">
                  <a:pos x="907" y="227"/>
                </a:cxn>
                <a:cxn ang="0">
                  <a:pos x="1360" y="0"/>
                </a:cxn>
                <a:cxn ang="0">
                  <a:pos x="1814" y="227"/>
                </a:cxn>
                <a:cxn ang="0">
                  <a:pos x="2268" y="0"/>
                </a:cxn>
              </a:cxnLst>
              <a:rect l="0" t="0" r="r" b="b"/>
              <a:pathLst>
                <a:path w="2268" h="227">
                  <a:moveTo>
                    <a:pt x="0" y="227"/>
                  </a:moveTo>
                  <a:cubicBezTo>
                    <a:pt x="151" y="113"/>
                    <a:pt x="302" y="0"/>
                    <a:pt x="453" y="0"/>
                  </a:cubicBezTo>
                  <a:cubicBezTo>
                    <a:pt x="604" y="0"/>
                    <a:pt x="756" y="227"/>
                    <a:pt x="907" y="227"/>
                  </a:cubicBezTo>
                  <a:cubicBezTo>
                    <a:pt x="1058" y="227"/>
                    <a:pt x="1209" y="0"/>
                    <a:pt x="1360" y="0"/>
                  </a:cubicBezTo>
                  <a:cubicBezTo>
                    <a:pt x="1511" y="0"/>
                    <a:pt x="1663" y="227"/>
                    <a:pt x="1814" y="227"/>
                  </a:cubicBezTo>
                  <a:cubicBezTo>
                    <a:pt x="1965" y="227"/>
                    <a:pt x="2116" y="113"/>
                    <a:pt x="2268" y="0"/>
                  </a:cubicBezTo>
                </a:path>
              </a:pathLst>
            </a:custGeom>
            <a:noFill/>
            <a:ln w="6350" cap="flat">
              <a:solidFill>
                <a:srgbClr val="000000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</a:endParaRPr>
            </a:p>
          </p:txBody>
        </p:sp>
        <p:sp>
          <p:nvSpPr>
            <p:cNvPr id="79" name="Freeform 71">
              <a:extLst>
                <a:ext uri="{FF2B5EF4-FFF2-40B4-BE49-F238E27FC236}">
                  <a16:creationId xmlns:a16="http://schemas.microsoft.com/office/drawing/2014/main" id="{F0ADDE29-DD5B-485B-46B8-99D8B9E873B9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6" y="3237"/>
              <a:ext cx="2268" cy="141"/>
            </a:xfrm>
            <a:custGeom>
              <a:avLst/>
              <a:gdLst/>
              <a:ahLst/>
              <a:cxnLst>
                <a:cxn ang="0">
                  <a:pos x="0" y="227"/>
                </a:cxn>
                <a:cxn ang="0">
                  <a:pos x="453" y="0"/>
                </a:cxn>
                <a:cxn ang="0">
                  <a:pos x="907" y="227"/>
                </a:cxn>
                <a:cxn ang="0">
                  <a:pos x="1360" y="0"/>
                </a:cxn>
                <a:cxn ang="0">
                  <a:pos x="1814" y="227"/>
                </a:cxn>
                <a:cxn ang="0">
                  <a:pos x="2268" y="0"/>
                </a:cxn>
              </a:cxnLst>
              <a:rect l="0" t="0" r="r" b="b"/>
              <a:pathLst>
                <a:path w="2268" h="227">
                  <a:moveTo>
                    <a:pt x="0" y="227"/>
                  </a:moveTo>
                  <a:cubicBezTo>
                    <a:pt x="151" y="113"/>
                    <a:pt x="302" y="0"/>
                    <a:pt x="453" y="0"/>
                  </a:cubicBezTo>
                  <a:cubicBezTo>
                    <a:pt x="604" y="0"/>
                    <a:pt x="756" y="227"/>
                    <a:pt x="907" y="227"/>
                  </a:cubicBezTo>
                  <a:cubicBezTo>
                    <a:pt x="1058" y="227"/>
                    <a:pt x="1209" y="0"/>
                    <a:pt x="1360" y="0"/>
                  </a:cubicBezTo>
                  <a:cubicBezTo>
                    <a:pt x="1511" y="0"/>
                    <a:pt x="1663" y="227"/>
                    <a:pt x="1814" y="227"/>
                  </a:cubicBezTo>
                  <a:cubicBezTo>
                    <a:pt x="1965" y="227"/>
                    <a:pt x="2116" y="113"/>
                    <a:pt x="2268" y="0"/>
                  </a:cubicBezTo>
                </a:path>
              </a:pathLst>
            </a:custGeom>
            <a:noFill/>
            <a:ln w="6350" cap="flat">
              <a:solidFill>
                <a:srgbClr val="000000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400287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角丸四角形 14">
            <a:extLst>
              <a:ext uri="{FF2B5EF4-FFF2-40B4-BE49-F238E27FC236}">
                <a16:creationId xmlns:a16="http://schemas.microsoft.com/office/drawing/2014/main" id="{89B29379-10FC-C192-7687-D4B054F75709}"/>
              </a:ext>
            </a:extLst>
          </p:cNvPr>
          <p:cNvSpPr/>
          <p:nvPr/>
        </p:nvSpPr>
        <p:spPr>
          <a:xfrm>
            <a:off x="5645224" y="5180849"/>
            <a:ext cx="2429249" cy="1252606"/>
          </a:xfrm>
          <a:prstGeom prst="roundRect">
            <a:avLst/>
          </a:prstGeom>
          <a:solidFill>
            <a:schemeClr val="accent5">
              <a:alpha val="9022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9866DE99-A7D7-EA38-2C91-2A2A3A851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機能改善：異動したメンバーの結果閲覧</a:t>
            </a:r>
          </a:p>
        </p:txBody>
      </p:sp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EDC6A51C-A08A-14C7-DD70-30DEDB823622}"/>
              </a:ext>
            </a:extLst>
          </p:cNvPr>
          <p:cNvSpPr/>
          <p:nvPr/>
        </p:nvSpPr>
        <p:spPr>
          <a:xfrm>
            <a:off x="327897" y="803389"/>
            <a:ext cx="9250206" cy="993661"/>
          </a:xfrm>
          <a:prstGeom prst="roundRect">
            <a:avLst>
              <a:gd name="adj" fmla="val 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5000" rIns="195000" rtlCol="0" anchor="ctr"/>
          <a:lstStyle/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ご自身が異動した場合、</a:t>
            </a:r>
            <a:r>
              <a:rPr kumimoji="1" lang="ja-JP" altLang="en-US" sz="1600" b="1" dirty="0">
                <a:solidFill>
                  <a:schemeClr val="tx1"/>
                </a:solidFill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異動先のメンバーの過去の結果を閲覧できる</a:t>
            </a: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ようになります</a:t>
            </a:r>
            <a:endParaRPr kumimoji="1" lang="en-US" altLang="ja-JP" sz="1600" b="1" dirty="0">
              <a:solidFill>
                <a:schemeClr val="tx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メンバーが異動してきた場合、</a:t>
            </a:r>
            <a:r>
              <a:rPr kumimoji="1" lang="ja-JP" altLang="en-US" sz="1600" b="1" dirty="0">
                <a:solidFill>
                  <a:schemeClr val="tx1"/>
                </a:solidFill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新メンバーの過去の結果を閲覧できる</a:t>
            </a: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ようになります</a:t>
            </a:r>
            <a:endParaRPr kumimoji="1" lang="en-US" altLang="ja-JP" sz="1600" b="1" dirty="0">
              <a:solidFill>
                <a:schemeClr val="tx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3" name="角丸四角形 14">
            <a:extLst>
              <a:ext uri="{FF2B5EF4-FFF2-40B4-BE49-F238E27FC236}">
                <a16:creationId xmlns:a16="http://schemas.microsoft.com/office/drawing/2014/main" id="{02AEF9CC-1847-E70E-F65C-520243AF7DF6}"/>
              </a:ext>
            </a:extLst>
          </p:cNvPr>
          <p:cNvSpPr/>
          <p:nvPr/>
        </p:nvSpPr>
        <p:spPr>
          <a:xfrm>
            <a:off x="1831707" y="2286103"/>
            <a:ext cx="2429249" cy="1252606"/>
          </a:xfrm>
          <a:prstGeom prst="roundRect">
            <a:avLst/>
          </a:prstGeom>
          <a:solidFill>
            <a:schemeClr val="accent5">
              <a:alpha val="9022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" name="グラフィックス 5">
            <a:extLst>
              <a:ext uri="{FF2B5EF4-FFF2-40B4-BE49-F238E27FC236}">
                <a16:creationId xmlns:a16="http://schemas.microsoft.com/office/drawing/2014/main" id="{0EABA430-0B19-4C12-005C-ED052FC47E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120492" y="2682944"/>
            <a:ext cx="495942" cy="495942"/>
          </a:xfrm>
          <a:prstGeom prst="rect">
            <a:avLst/>
          </a:prstGeom>
        </p:spPr>
      </p:pic>
      <p:sp>
        <p:nvSpPr>
          <p:cNvPr id="7" name="角丸四角形 19">
            <a:extLst>
              <a:ext uri="{FF2B5EF4-FFF2-40B4-BE49-F238E27FC236}">
                <a16:creationId xmlns:a16="http://schemas.microsoft.com/office/drawing/2014/main" id="{169C9973-471C-9587-3AC6-856192E0FAB1}"/>
              </a:ext>
            </a:extLst>
          </p:cNvPr>
          <p:cNvSpPr/>
          <p:nvPr/>
        </p:nvSpPr>
        <p:spPr>
          <a:xfrm>
            <a:off x="1831707" y="2286721"/>
            <a:ext cx="746093" cy="371733"/>
          </a:xfrm>
          <a:prstGeom prst="roundRect">
            <a:avLst/>
          </a:prstGeom>
          <a:solidFill>
            <a:schemeClr val="accent4">
              <a:alpha val="8199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00">
                <a:solidFill>
                  <a:schemeClr val="bg2"/>
                </a:solidFill>
              </a:rPr>
              <a:t>部署</a:t>
            </a:r>
            <a:r>
              <a:rPr kumimoji="1" lang="en-US" altLang="ja-JP" sz="1000">
                <a:solidFill>
                  <a:schemeClr val="bg2"/>
                </a:solidFill>
              </a:rPr>
              <a:t>A</a:t>
            </a:r>
            <a:endParaRPr kumimoji="1" lang="ja-JP" altLang="en-US" sz="1000">
              <a:solidFill>
                <a:schemeClr val="bg2"/>
              </a:solidFill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77582E3A-B6C8-B375-E0CB-84586B752EAE}"/>
              </a:ext>
            </a:extLst>
          </p:cNvPr>
          <p:cNvSpPr txBox="1"/>
          <p:nvPr/>
        </p:nvSpPr>
        <p:spPr>
          <a:xfrm>
            <a:off x="2005547" y="3203376"/>
            <a:ext cx="899671" cy="2837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ja-JP" altLang="en-US" sz="1000" b="1">
                <a:latin typeface="Yu Gothic" panose="020B0400000000000000" pitchFamily="34" charset="-128"/>
                <a:ea typeface="Yu Gothic" panose="020B0400000000000000" pitchFamily="34" charset="-128"/>
              </a:rPr>
              <a:t>上司</a:t>
            </a:r>
            <a:r>
              <a:rPr kumimoji="1" lang="en-US" altLang="ja-JP" sz="1000" b="1">
                <a:latin typeface="Yu Gothic" panose="020B0400000000000000" pitchFamily="34" charset="-128"/>
                <a:ea typeface="Yu Gothic" panose="020B0400000000000000" pitchFamily="34" charset="-128"/>
              </a:rPr>
              <a:t>A</a:t>
            </a:r>
            <a:r>
              <a:rPr kumimoji="1" lang="ja-JP" altLang="en-US" sz="1000" b="1">
                <a:latin typeface="Yu Gothic" panose="020B0400000000000000" pitchFamily="34" charset="-128"/>
                <a:ea typeface="Yu Gothic" panose="020B0400000000000000" pitchFamily="34" charset="-128"/>
              </a:rPr>
              <a:t>さん</a:t>
            </a:r>
            <a:endParaRPr kumimoji="1" lang="en-US" altLang="ja-JP" sz="1000" b="1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DCD8DCE-6607-7D78-921D-7A85259653EF}"/>
              </a:ext>
            </a:extLst>
          </p:cNvPr>
          <p:cNvSpPr txBox="1"/>
          <p:nvPr/>
        </p:nvSpPr>
        <p:spPr>
          <a:xfrm>
            <a:off x="2298125" y="1890931"/>
            <a:ext cx="1731719" cy="3895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ja-JP" altLang="en-US" sz="1600" b="1">
                <a:latin typeface="Yu Gothic" panose="020B0400000000000000" pitchFamily="34" charset="-128"/>
                <a:ea typeface="Yu Gothic" panose="020B0400000000000000" pitchFamily="34" charset="-128"/>
              </a:rPr>
              <a:t>前回アンケート</a:t>
            </a:r>
            <a:endParaRPr kumimoji="1" lang="en-US" altLang="ja-JP" sz="1600" b="1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E015324D-DD18-4945-1D97-CF570CDF39C2}"/>
              </a:ext>
            </a:extLst>
          </p:cNvPr>
          <p:cNvSpPr txBox="1"/>
          <p:nvPr/>
        </p:nvSpPr>
        <p:spPr>
          <a:xfrm>
            <a:off x="2703387" y="2737645"/>
            <a:ext cx="403663" cy="3895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ja-JP" altLang="en-US" sz="16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ー</a:t>
            </a:r>
            <a:endParaRPr kumimoji="1" lang="en-US" altLang="ja-JP" sz="1600" b="1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pic>
        <p:nvPicPr>
          <p:cNvPr id="18" name="グラフィックス 17">
            <a:extLst>
              <a:ext uri="{FF2B5EF4-FFF2-40B4-BE49-F238E27FC236}">
                <a16:creationId xmlns:a16="http://schemas.microsoft.com/office/drawing/2014/main" id="{AA4FE3A6-A4C5-4806-E916-E330AC3A2AE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167747" y="2672129"/>
            <a:ext cx="495942" cy="495942"/>
          </a:xfrm>
          <a:prstGeom prst="rect">
            <a:avLst/>
          </a:prstGeom>
        </p:spPr>
      </p:pic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24332D22-D212-C5CE-E521-1700C848B873}"/>
              </a:ext>
            </a:extLst>
          </p:cNvPr>
          <p:cNvSpPr txBox="1"/>
          <p:nvPr/>
        </p:nvSpPr>
        <p:spPr>
          <a:xfrm>
            <a:off x="2905218" y="3203375"/>
            <a:ext cx="1124626" cy="2780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ja-JP" altLang="en-US" sz="1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メンバー</a:t>
            </a:r>
            <a:r>
              <a:rPr kumimoji="1" lang="en-US" altLang="ja-JP" sz="1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A</a:t>
            </a:r>
            <a:r>
              <a:rPr kumimoji="1" lang="ja-JP" altLang="en-US" sz="1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さん</a:t>
            </a:r>
            <a:endParaRPr kumimoji="1" lang="en-US" altLang="ja-JP" sz="1000" b="1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33" name="角丸四角形 32">
            <a:extLst>
              <a:ext uri="{FF2B5EF4-FFF2-40B4-BE49-F238E27FC236}">
                <a16:creationId xmlns:a16="http://schemas.microsoft.com/office/drawing/2014/main" id="{4127F0F7-8B8F-3267-C9E1-BA14A513418B}"/>
              </a:ext>
            </a:extLst>
          </p:cNvPr>
          <p:cNvSpPr/>
          <p:nvPr/>
        </p:nvSpPr>
        <p:spPr>
          <a:xfrm>
            <a:off x="5596996" y="2221708"/>
            <a:ext cx="2429249" cy="2258254"/>
          </a:xfrm>
          <a:prstGeom prst="roundRect">
            <a:avLst>
              <a:gd name="adj" fmla="val 8010"/>
            </a:avLst>
          </a:prstGeom>
          <a:solidFill>
            <a:schemeClr val="accent5">
              <a:alpha val="9022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11987C1D-02FA-64DE-5367-82DED79F12EA}"/>
              </a:ext>
            </a:extLst>
          </p:cNvPr>
          <p:cNvSpPr txBox="1"/>
          <p:nvPr/>
        </p:nvSpPr>
        <p:spPr>
          <a:xfrm>
            <a:off x="6468676" y="2673250"/>
            <a:ext cx="403663" cy="3895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ja-JP" altLang="en-US" sz="16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ー</a:t>
            </a:r>
            <a:endParaRPr kumimoji="1" lang="en-US" altLang="ja-JP" sz="1600" b="1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pic>
        <p:nvPicPr>
          <p:cNvPr id="37" name="グラフィックス 36">
            <a:extLst>
              <a:ext uri="{FF2B5EF4-FFF2-40B4-BE49-F238E27FC236}">
                <a16:creationId xmlns:a16="http://schemas.microsoft.com/office/drawing/2014/main" id="{62996F7F-C612-5D2B-D30D-D6AE8F0EDE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33036" y="2607734"/>
            <a:ext cx="495942" cy="495942"/>
          </a:xfrm>
          <a:prstGeom prst="rect">
            <a:avLst/>
          </a:prstGeom>
        </p:spPr>
      </p:pic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500DD7D2-102F-05AE-6155-15FEA420C4EB}"/>
              </a:ext>
            </a:extLst>
          </p:cNvPr>
          <p:cNvSpPr txBox="1"/>
          <p:nvPr/>
        </p:nvSpPr>
        <p:spPr>
          <a:xfrm>
            <a:off x="6067176" y="1890931"/>
            <a:ext cx="1731719" cy="3895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ja-JP" altLang="en-US" sz="16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今回アンケート</a:t>
            </a:r>
            <a:endParaRPr kumimoji="1" lang="en-US" altLang="ja-JP" sz="1600" b="1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B5FAF983-B833-A033-6387-B144A7B59581}"/>
              </a:ext>
            </a:extLst>
          </p:cNvPr>
          <p:cNvSpPr txBox="1"/>
          <p:nvPr/>
        </p:nvSpPr>
        <p:spPr>
          <a:xfrm>
            <a:off x="5824103" y="3134878"/>
            <a:ext cx="899671" cy="2780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ja-JP" altLang="en-US" sz="1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上司</a:t>
            </a:r>
            <a:r>
              <a:rPr kumimoji="1" lang="en-US" altLang="ja-JP" sz="1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A</a:t>
            </a:r>
            <a:r>
              <a:rPr kumimoji="1" lang="ja-JP" altLang="en-US" sz="1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さん</a:t>
            </a:r>
            <a:endParaRPr kumimoji="1" lang="en-US" altLang="ja-JP" sz="1000" b="1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C9BCD63D-9EFB-B4C8-B57E-BB82F289243F}"/>
              </a:ext>
            </a:extLst>
          </p:cNvPr>
          <p:cNvSpPr txBox="1"/>
          <p:nvPr/>
        </p:nvSpPr>
        <p:spPr>
          <a:xfrm>
            <a:off x="6671654" y="3134877"/>
            <a:ext cx="1120906" cy="2780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ja-JP" altLang="en-US" sz="1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メンバー</a:t>
            </a:r>
            <a:r>
              <a:rPr kumimoji="1" lang="en-US" altLang="ja-JP" sz="1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A</a:t>
            </a:r>
            <a:r>
              <a:rPr kumimoji="1" lang="ja-JP" altLang="en-US" sz="1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さん</a:t>
            </a:r>
            <a:endParaRPr kumimoji="1" lang="en-US" altLang="ja-JP" sz="1000" b="1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cxnSp>
        <p:nvCxnSpPr>
          <p:cNvPr id="59" name="直線矢印コネクタ 58">
            <a:extLst>
              <a:ext uri="{FF2B5EF4-FFF2-40B4-BE49-F238E27FC236}">
                <a16:creationId xmlns:a16="http://schemas.microsoft.com/office/drawing/2014/main" id="{4CF83671-9A1E-C5A7-0BEB-8BDF8A54848A}"/>
              </a:ext>
            </a:extLst>
          </p:cNvPr>
          <p:cNvCxnSpPr>
            <a:cxnSpLocks/>
          </p:cNvCxnSpPr>
          <p:nvPr/>
        </p:nvCxnSpPr>
        <p:spPr>
          <a:xfrm flipH="1">
            <a:off x="3718297" y="2968367"/>
            <a:ext cx="2201294" cy="135986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31A57E20-455A-F124-C9A2-267C71614A71}"/>
              </a:ext>
            </a:extLst>
          </p:cNvPr>
          <p:cNvSpPr txBox="1"/>
          <p:nvPr/>
        </p:nvSpPr>
        <p:spPr>
          <a:xfrm>
            <a:off x="4260956" y="3024667"/>
            <a:ext cx="12044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b="1" dirty="0"/>
              <a:t>閲覧可</a:t>
            </a:r>
          </a:p>
        </p:txBody>
      </p:sp>
      <p:pic>
        <p:nvPicPr>
          <p:cNvPr id="64" name="グラフィックス 63">
            <a:extLst>
              <a:ext uri="{FF2B5EF4-FFF2-40B4-BE49-F238E27FC236}">
                <a16:creationId xmlns:a16="http://schemas.microsoft.com/office/drawing/2014/main" id="{223F9FD5-478C-C40C-B73C-996E86D034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19591" y="2610855"/>
            <a:ext cx="495942" cy="495942"/>
          </a:xfrm>
          <a:prstGeom prst="rect">
            <a:avLst/>
          </a:prstGeom>
        </p:spPr>
      </p:pic>
      <p:sp>
        <p:nvSpPr>
          <p:cNvPr id="65" name="角丸四角形 19">
            <a:extLst>
              <a:ext uri="{FF2B5EF4-FFF2-40B4-BE49-F238E27FC236}">
                <a16:creationId xmlns:a16="http://schemas.microsoft.com/office/drawing/2014/main" id="{BFE13CD4-4837-2D98-9D6A-B8FFFA9BFB3B}"/>
              </a:ext>
            </a:extLst>
          </p:cNvPr>
          <p:cNvSpPr/>
          <p:nvPr/>
        </p:nvSpPr>
        <p:spPr>
          <a:xfrm>
            <a:off x="5596996" y="2214632"/>
            <a:ext cx="746093" cy="371733"/>
          </a:xfrm>
          <a:prstGeom prst="roundRect">
            <a:avLst/>
          </a:prstGeom>
          <a:solidFill>
            <a:schemeClr val="accent4">
              <a:alpha val="8199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00">
                <a:solidFill>
                  <a:schemeClr val="bg2"/>
                </a:solidFill>
              </a:rPr>
              <a:t>部署</a:t>
            </a:r>
            <a:r>
              <a:rPr kumimoji="1" lang="en-US" altLang="ja-JP" sz="1000">
                <a:solidFill>
                  <a:schemeClr val="bg2"/>
                </a:solidFill>
              </a:rPr>
              <a:t>A</a:t>
            </a:r>
            <a:endParaRPr kumimoji="1" lang="ja-JP" altLang="en-US" sz="1000">
              <a:solidFill>
                <a:schemeClr val="bg2"/>
              </a:solidFill>
            </a:endParaRPr>
          </a:p>
        </p:txBody>
      </p:sp>
      <p:pic>
        <p:nvPicPr>
          <p:cNvPr id="66" name="グラフィックス 65">
            <a:extLst>
              <a:ext uri="{FF2B5EF4-FFF2-40B4-BE49-F238E27FC236}">
                <a16:creationId xmlns:a16="http://schemas.microsoft.com/office/drawing/2014/main" id="{23501D91-A0AF-3351-E4D0-F85A93D2DA6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933036" y="3551362"/>
            <a:ext cx="495942" cy="495942"/>
          </a:xfrm>
          <a:prstGeom prst="rect">
            <a:avLst/>
          </a:prstGeom>
        </p:spPr>
      </p:pic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2A3009E7-BE1F-DCCE-A3AC-E487EAAD322D}"/>
              </a:ext>
            </a:extLst>
          </p:cNvPr>
          <p:cNvSpPr txBox="1"/>
          <p:nvPr/>
        </p:nvSpPr>
        <p:spPr>
          <a:xfrm>
            <a:off x="6641760" y="4063475"/>
            <a:ext cx="1180695" cy="2780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ja-JP" altLang="en-US" sz="1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メンバー</a:t>
            </a:r>
            <a:r>
              <a:rPr kumimoji="1" lang="en-US" altLang="ja-JP" sz="1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B</a:t>
            </a:r>
            <a:r>
              <a:rPr kumimoji="1" lang="ja-JP" altLang="en-US" sz="1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さん</a:t>
            </a:r>
            <a:endParaRPr kumimoji="1" lang="en-US" altLang="ja-JP" sz="1000" b="1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cxnSp>
        <p:nvCxnSpPr>
          <p:cNvPr id="71" name="コネクタ: カギ線 70">
            <a:extLst>
              <a:ext uri="{FF2B5EF4-FFF2-40B4-BE49-F238E27FC236}">
                <a16:creationId xmlns:a16="http://schemas.microsoft.com/office/drawing/2014/main" id="{7EFA7664-3FBF-28EE-0992-6B1B35AB11C0}"/>
              </a:ext>
            </a:extLst>
          </p:cNvPr>
          <p:cNvCxnSpPr>
            <a:cxnSpLocks/>
          </p:cNvCxnSpPr>
          <p:nvPr/>
        </p:nvCxnSpPr>
        <p:spPr>
          <a:xfrm rot="16200000" flipH="1">
            <a:off x="6386941" y="3165699"/>
            <a:ext cx="736553" cy="209262"/>
          </a:xfrm>
          <a:prstGeom prst="bentConnector2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角丸四角形 14">
            <a:extLst>
              <a:ext uri="{FF2B5EF4-FFF2-40B4-BE49-F238E27FC236}">
                <a16:creationId xmlns:a16="http://schemas.microsoft.com/office/drawing/2014/main" id="{285E7821-DBBC-B092-0BB4-8EA22E33FDFE}"/>
              </a:ext>
            </a:extLst>
          </p:cNvPr>
          <p:cNvSpPr/>
          <p:nvPr/>
        </p:nvSpPr>
        <p:spPr>
          <a:xfrm>
            <a:off x="1831707" y="3723808"/>
            <a:ext cx="2429249" cy="1252606"/>
          </a:xfrm>
          <a:prstGeom prst="roundRect">
            <a:avLst/>
          </a:prstGeom>
          <a:solidFill>
            <a:schemeClr val="accent5">
              <a:alpha val="9022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3" name="角丸四角形 19">
            <a:extLst>
              <a:ext uri="{FF2B5EF4-FFF2-40B4-BE49-F238E27FC236}">
                <a16:creationId xmlns:a16="http://schemas.microsoft.com/office/drawing/2014/main" id="{E1EE5C12-9843-CC9C-7925-3881E2CA2B9C}"/>
              </a:ext>
            </a:extLst>
          </p:cNvPr>
          <p:cNvSpPr/>
          <p:nvPr/>
        </p:nvSpPr>
        <p:spPr>
          <a:xfrm>
            <a:off x="1831707" y="3724426"/>
            <a:ext cx="746093" cy="371733"/>
          </a:xfrm>
          <a:prstGeom prst="roundRect">
            <a:avLst/>
          </a:prstGeom>
          <a:solidFill>
            <a:schemeClr val="accent6">
              <a:alpha val="8199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00" dirty="0">
                <a:solidFill>
                  <a:schemeClr val="bg2"/>
                </a:solidFill>
              </a:rPr>
              <a:t>部署</a:t>
            </a:r>
            <a:r>
              <a:rPr kumimoji="1" lang="en-US" altLang="ja-JP" sz="1000" dirty="0">
                <a:solidFill>
                  <a:schemeClr val="bg2"/>
                </a:solidFill>
              </a:rPr>
              <a:t>B</a:t>
            </a:r>
            <a:endParaRPr kumimoji="1" lang="ja-JP" altLang="en-US" sz="1000" dirty="0">
              <a:solidFill>
                <a:schemeClr val="bg2"/>
              </a:solidFill>
            </a:endParaRPr>
          </a:p>
        </p:txBody>
      </p:sp>
      <p:pic>
        <p:nvPicPr>
          <p:cNvPr id="74" name="グラフィックス 73">
            <a:extLst>
              <a:ext uri="{FF2B5EF4-FFF2-40B4-BE49-F238E27FC236}">
                <a16:creationId xmlns:a16="http://schemas.microsoft.com/office/drawing/2014/main" id="{E5D99FD6-4B67-D565-F3F8-1B90B8B5152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140425" y="4148175"/>
            <a:ext cx="495942" cy="495942"/>
          </a:xfrm>
          <a:prstGeom prst="rect">
            <a:avLst/>
          </a:prstGeom>
        </p:spPr>
      </p:pic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AECFF7BB-1861-8C1D-2BA5-EDCDC20E6C90}"/>
              </a:ext>
            </a:extLst>
          </p:cNvPr>
          <p:cNvSpPr txBox="1"/>
          <p:nvPr/>
        </p:nvSpPr>
        <p:spPr>
          <a:xfrm>
            <a:off x="2849149" y="4660288"/>
            <a:ext cx="1180695" cy="2780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ja-JP" altLang="en-US" sz="1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メンバー</a:t>
            </a:r>
            <a:r>
              <a:rPr kumimoji="1" lang="en-US" altLang="ja-JP" sz="1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B</a:t>
            </a:r>
            <a:r>
              <a:rPr kumimoji="1" lang="ja-JP" altLang="en-US" sz="1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さん</a:t>
            </a:r>
            <a:endParaRPr kumimoji="1" lang="en-US" altLang="ja-JP" sz="1000" b="1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pic>
        <p:nvPicPr>
          <p:cNvPr id="78" name="グラフィックス 77">
            <a:extLst>
              <a:ext uri="{FF2B5EF4-FFF2-40B4-BE49-F238E27FC236}">
                <a16:creationId xmlns:a16="http://schemas.microsoft.com/office/drawing/2014/main" id="{C4C2033E-9A28-41BC-9F90-2A1153A645E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187208" y="4143959"/>
            <a:ext cx="495942" cy="495942"/>
          </a:xfrm>
          <a:prstGeom prst="rect">
            <a:avLst/>
          </a:prstGeom>
        </p:spPr>
      </p:pic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1D443C81-64B7-638D-F697-BAE05F1A4BD8}"/>
              </a:ext>
            </a:extLst>
          </p:cNvPr>
          <p:cNvSpPr txBox="1"/>
          <p:nvPr/>
        </p:nvSpPr>
        <p:spPr>
          <a:xfrm>
            <a:off x="1985344" y="4660288"/>
            <a:ext cx="899671" cy="2780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ja-JP" altLang="en-US" sz="1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上司</a:t>
            </a:r>
            <a:r>
              <a:rPr kumimoji="1" lang="en-US" altLang="ja-JP" sz="1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B</a:t>
            </a:r>
            <a:r>
              <a:rPr kumimoji="1" lang="ja-JP" altLang="en-US" sz="1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さん</a:t>
            </a:r>
            <a:endParaRPr kumimoji="1" lang="en-US" altLang="ja-JP" sz="1000" b="1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0DAD6BD0-2DBB-F7C8-EC02-3798F1AEF083}"/>
              </a:ext>
            </a:extLst>
          </p:cNvPr>
          <p:cNvSpPr txBox="1"/>
          <p:nvPr/>
        </p:nvSpPr>
        <p:spPr>
          <a:xfrm>
            <a:off x="2703387" y="4175630"/>
            <a:ext cx="403663" cy="3895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ja-JP" altLang="en-US" sz="16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ー</a:t>
            </a:r>
            <a:endParaRPr kumimoji="1" lang="en-US" altLang="ja-JP" sz="1600" b="1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82" name="角丸四角形 14">
            <a:extLst>
              <a:ext uri="{FF2B5EF4-FFF2-40B4-BE49-F238E27FC236}">
                <a16:creationId xmlns:a16="http://schemas.microsoft.com/office/drawing/2014/main" id="{68F1A722-5D8B-E23C-9AA4-1AD5F09A99B2}"/>
              </a:ext>
            </a:extLst>
          </p:cNvPr>
          <p:cNvSpPr/>
          <p:nvPr/>
        </p:nvSpPr>
        <p:spPr>
          <a:xfrm>
            <a:off x="1831707" y="5180849"/>
            <a:ext cx="2429249" cy="1252606"/>
          </a:xfrm>
          <a:prstGeom prst="roundRect">
            <a:avLst/>
          </a:prstGeom>
          <a:solidFill>
            <a:schemeClr val="accent5">
              <a:alpha val="9022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3" name="角丸四角形 19">
            <a:extLst>
              <a:ext uri="{FF2B5EF4-FFF2-40B4-BE49-F238E27FC236}">
                <a16:creationId xmlns:a16="http://schemas.microsoft.com/office/drawing/2014/main" id="{EBACDDEF-D621-7C6F-D8D9-6F00DFBF996C}"/>
              </a:ext>
            </a:extLst>
          </p:cNvPr>
          <p:cNvSpPr/>
          <p:nvPr/>
        </p:nvSpPr>
        <p:spPr>
          <a:xfrm>
            <a:off x="1831707" y="5181467"/>
            <a:ext cx="746093" cy="371733"/>
          </a:xfrm>
          <a:prstGeom prst="roundRect">
            <a:avLst/>
          </a:prstGeom>
          <a:solidFill>
            <a:schemeClr val="accent2">
              <a:alpha val="8199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00" dirty="0">
                <a:solidFill>
                  <a:schemeClr val="bg2"/>
                </a:solidFill>
              </a:rPr>
              <a:t>部署</a:t>
            </a:r>
            <a:r>
              <a:rPr kumimoji="1" lang="en-US" altLang="ja-JP" sz="1000" dirty="0">
                <a:solidFill>
                  <a:schemeClr val="bg2"/>
                </a:solidFill>
              </a:rPr>
              <a:t>C</a:t>
            </a:r>
            <a:endParaRPr kumimoji="1" lang="ja-JP" altLang="en-US" sz="1000" dirty="0">
              <a:solidFill>
                <a:schemeClr val="bg2"/>
              </a:solidFill>
            </a:endParaRPr>
          </a:p>
        </p:txBody>
      </p:sp>
      <p:pic>
        <p:nvPicPr>
          <p:cNvPr id="84" name="グラフィックス 83">
            <a:extLst>
              <a:ext uri="{FF2B5EF4-FFF2-40B4-BE49-F238E27FC236}">
                <a16:creationId xmlns:a16="http://schemas.microsoft.com/office/drawing/2014/main" id="{56AF4414-A2BB-B2A9-C8CC-63FA5543313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140425" y="5605216"/>
            <a:ext cx="495942" cy="495942"/>
          </a:xfrm>
          <a:prstGeom prst="rect">
            <a:avLst/>
          </a:prstGeom>
        </p:spPr>
      </p:pic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7FB4C63E-4101-8CF4-4CA3-37A7F329B46A}"/>
              </a:ext>
            </a:extLst>
          </p:cNvPr>
          <p:cNvSpPr txBox="1"/>
          <p:nvPr/>
        </p:nvSpPr>
        <p:spPr>
          <a:xfrm>
            <a:off x="2849149" y="6117329"/>
            <a:ext cx="1180695" cy="2780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ja-JP" altLang="en-US" sz="1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メンバー</a:t>
            </a:r>
            <a:r>
              <a:rPr kumimoji="1" lang="en-US" altLang="ja-JP" sz="1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E</a:t>
            </a:r>
            <a:r>
              <a:rPr kumimoji="1" lang="ja-JP" altLang="en-US" sz="1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さん</a:t>
            </a:r>
            <a:endParaRPr kumimoji="1" lang="en-US" altLang="ja-JP" sz="1000" b="1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pic>
        <p:nvPicPr>
          <p:cNvPr id="86" name="グラフィックス 85">
            <a:extLst>
              <a:ext uri="{FF2B5EF4-FFF2-40B4-BE49-F238E27FC236}">
                <a16:creationId xmlns:a16="http://schemas.microsoft.com/office/drawing/2014/main" id="{EFD17B55-E4A4-6F56-3625-5A3ADABF0E4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187208" y="5601000"/>
            <a:ext cx="495942" cy="495942"/>
          </a:xfrm>
          <a:prstGeom prst="rect">
            <a:avLst/>
          </a:prstGeom>
        </p:spPr>
      </p:pic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53A3E738-053D-CB66-C518-712F68283B0F}"/>
              </a:ext>
            </a:extLst>
          </p:cNvPr>
          <p:cNvSpPr txBox="1"/>
          <p:nvPr/>
        </p:nvSpPr>
        <p:spPr>
          <a:xfrm>
            <a:off x="1985344" y="6117329"/>
            <a:ext cx="899671" cy="2780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ja-JP" altLang="en-US" sz="1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上司</a:t>
            </a:r>
            <a:r>
              <a:rPr kumimoji="1" lang="en-US" altLang="ja-JP" sz="1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C</a:t>
            </a:r>
            <a:r>
              <a:rPr kumimoji="1" lang="ja-JP" altLang="en-US" sz="1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さん</a:t>
            </a:r>
            <a:endParaRPr kumimoji="1" lang="en-US" altLang="ja-JP" sz="1000" b="1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B0C91696-AF88-5213-69B0-420592C79BBB}"/>
              </a:ext>
            </a:extLst>
          </p:cNvPr>
          <p:cNvSpPr txBox="1"/>
          <p:nvPr/>
        </p:nvSpPr>
        <p:spPr>
          <a:xfrm>
            <a:off x="2703387" y="5632671"/>
            <a:ext cx="403663" cy="3895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ja-JP" altLang="en-US" sz="16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ー</a:t>
            </a:r>
            <a:endParaRPr kumimoji="1" lang="en-US" altLang="ja-JP" sz="1600" b="1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90" name="角丸四角形 19">
            <a:extLst>
              <a:ext uri="{FF2B5EF4-FFF2-40B4-BE49-F238E27FC236}">
                <a16:creationId xmlns:a16="http://schemas.microsoft.com/office/drawing/2014/main" id="{70D63220-DF5D-D9E6-9AFA-E1E65647A88D}"/>
              </a:ext>
            </a:extLst>
          </p:cNvPr>
          <p:cNvSpPr/>
          <p:nvPr/>
        </p:nvSpPr>
        <p:spPr>
          <a:xfrm>
            <a:off x="5645046" y="5181467"/>
            <a:ext cx="746093" cy="371733"/>
          </a:xfrm>
          <a:prstGeom prst="roundRect">
            <a:avLst/>
          </a:prstGeom>
          <a:solidFill>
            <a:schemeClr val="accent2">
              <a:alpha val="8199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00" dirty="0">
                <a:solidFill>
                  <a:schemeClr val="bg2"/>
                </a:solidFill>
              </a:rPr>
              <a:t>部署</a:t>
            </a:r>
            <a:r>
              <a:rPr kumimoji="1" lang="en-US" altLang="ja-JP" sz="1000" dirty="0">
                <a:solidFill>
                  <a:schemeClr val="bg2"/>
                </a:solidFill>
              </a:rPr>
              <a:t>C</a:t>
            </a:r>
            <a:endParaRPr kumimoji="1" lang="ja-JP" altLang="en-US" sz="1000" dirty="0">
              <a:solidFill>
                <a:schemeClr val="bg2"/>
              </a:solidFill>
            </a:endParaRPr>
          </a:p>
        </p:txBody>
      </p:sp>
      <p:pic>
        <p:nvPicPr>
          <p:cNvPr id="91" name="グラフィックス 90">
            <a:extLst>
              <a:ext uri="{FF2B5EF4-FFF2-40B4-BE49-F238E27FC236}">
                <a16:creationId xmlns:a16="http://schemas.microsoft.com/office/drawing/2014/main" id="{581CB257-B1ED-FBEE-8909-86452128ADE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943953" y="5595186"/>
            <a:ext cx="495942" cy="495942"/>
          </a:xfrm>
          <a:prstGeom prst="rect">
            <a:avLst/>
          </a:prstGeom>
        </p:spPr>
      </p:pic>
      <p:sp>
        <p:nvSpPr>
          <p:cNvPr id="92" name="テキスト ボックス 91">
            <a:extLst>
              <a:ext uri="{FF2B5EF4-FFF2-40B4-BE49-F238E27FC236}">
                <a16:creationId xmlns:a16="http://schemas.microsoft.com/office/drawing/2014/main" id="{EEA5D472-AE73-0A0F-BF1D-A15DBB5868A3}"/>
              </a:ext>
            </a:extLst>
          </p:cNvPr>
          <p:cNvSpPr txBox="1"/>
          <p:nvPr/>
        </p:nvSpPr>
        <p:spPr>
          <a:xfrm>
            <a:off x="5742089" y="6111515"/>
            <a:ext cx="899671" cy="2780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ja-JP" altLang="en-US" sz="1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上司</a:t>
            </a:r>
            <a:r>
              <a:rPr kumimoji="1" lang="en-US" altLang="ja-JP" sz="1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B</a:t>
            </a:r>
            <a:r>
              <a:rPr kumimoji="1" lang="ja-JP" altLang="en-US" sz="1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さん</a:t>
            </a:r>
            <a:endParaRPr kumimoji="1" lang="en-US" altLang="ja-JP" sz="1000" b="1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pic>
        <p:nvPicPr>
          <p:cNvPr id="93" name="グラフィックス 92">
            <a:extLst>
              <a:ext uri="{FF2B5EF4-FFF2-40B4-BE49-F238E27FC236}">
                <a16:creationId xmlns:a16="http://schemas.microsoft.com/office/drawing/2014/main" id="{1781EE13-2BE4-D905-FFA0-17E27EC39B3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117970" y="5605216"/>
            <a:ext cx="495942" cy="495942"/>
          </a:xfrm>
          <a:prstGeom prst="rect">
            <a:avLst/>
          </a:prstGeom>
        </p:spPr>
      </p:pic>
      <p:sp>
        <p:nvSpPr>
          <p:cNvPr id="94" name="テキスト ボックス 93">
            <a:extLst>
              <a:ext uri="{FF2B5EF4-FFF2-40B4-BE49-F238E27FC236}">
                <a16:creationId xmlns:a16="http://schemas.microsoft.com/office/drawing/2014/main" id="{BA42B7A1-E031-DAC8-8C99-1C204A10BDF3}"/>
              </a:ext>
            </a:extLst>
          </p:cNvPr>
          <p:cNvSpPr txBox="1"/>
          <p:nvPr/>
        </p:nvSpPr>
        <p:spPr>
          <a:xfrm>
            <a:off x="6826694" y="6117329"/>
            <a:ext cx="1180695" cy="2780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ja-JP" altLang="en-US" sz="1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メンバー</a:t>
            </a:r>
            <a:r>
              <a:rPr kumimoji="1" lang="en-US" altLang="ja-JP" sz="1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E</a:t>
            </a:r>
            <a:r>
              <a:rPr kumimoji="1" lang="ja-JP" altLang="en-US" sz="1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さん</a:t>
            </a:r>
            <a:endParaRPr kumimoji="1" lang="en-US" altLang="ja-JP" sz="1000" b="1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96" name="テキスト ボックス 95">
            <a:extLst>
              <a:ext uri="{FF2B5EF4-FFF2-40B4-BE49-F238E27FC236}">
                <a16:creationId xmlns:a16="http://schemas.microsoft.com/office/drawing/2014/main" id="{D0D2BF12-FC2F-0A5F-A9E6-C6B99094D035}"/>
              </a:ext>
            </a:extLst>
          </p:cNvPr>
          <p:cNvSpPr txBox="1"/>
          <p:nvPr/>
        </p:nvSpPr>
        <p:spPr>
          <a:xfrm>
            <a:off x="6577101" y="5640957"/>
            <a:ext cx="403663" cy="3895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ja-JP" altLang="en-US" sz="16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ー</a:t>
            </a:r>
            <a:endParaRPr kumimoji="1" lang="en-US" altLang="ja-JP" sz="1600" b="1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cxnSp>
        <p:nvCxnSpPr>
          <p:cNvPr id="98" name="直線矢印コネクタ 97">
            <a:extLst>
              <a:ext uri="{FF2B5EF4-FFF2-40B4-BE49-F238E27FC236}">
                <a16:creationId xmlns:a16="http://schemas.microsoft.com/office/drawing/2014/main" id="{B715D6FD-36DC-A182-56D2-5715810AB819}"/>
              </a:ext>
            </a:extLst>
          </p:cNvPr>
          <p:cNvCxnSpPr>
            <a:cxnSpLocks/>
          </p:cNvCxnSpPr>
          <p:nvPr/>
        </p:nvCxnSpPr>
        <p:spPr>
          <a:xfrm flipH="1">
            <a:off x="3679795" y="5855505"/>
            <a:ext cx="2209778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テキスト ボックス 99">
            <a:extLst>
              <a:ext uri="{FF2B5EF4-FFF2-40B4-BE49-F238E27FC236}">
                <a16:creationId xmlns:a16="http://schemas.microsoft.com/office/drawing/2014/main" id="{AFD16165-0DC1-C7C1-8A1F-F001FC5D7ADD}"/>
              </a:ext>
            </a:extLst>
          </p:cNvPr>
          <p:cNvSpPr txBox="1"/>
          <p:nvPr/>
        </p:nvSpPr>
        <p:spPr>
          <a:xfrm>
            <a:off x="4253731" y="5429513"/>
            <a:ext cx="12044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b="1" dirty="0"/>
              <a:t>閲覧可</a:t>
            </a:r>
          </a:p>
        </p:txBody>
      </p:sp>
      <p:grpSp>
        <p:nvGrpSpPr>
          <p:cNvPr id="103" name="グループ化 102">
            <a:extLst>
              <a:ext uri="{FF2B5EF4-FFF2-40B4-BE49-F238E27FC236}">
                <a16:creationId xmlns:a16="http://schemas.microsoft.com/office/drawing/2014/main" id="{6253807B-CE14-372D-8B8D-09E3E2114702}"/>
              </a:ext>
            </a:extLst>
          </p:cNvPr>
          <p:cNvGrpSpPr/>
          <p:nvPr/>
        </p:nvGrpSpPr>
        <p:grpSpPr>
          <a:xfrm>
            <a:off x="7132680" y="25926"/>
            <a:ext cx="2782547" cy="1147565"/>
            <a:chOff x="7066802" y="75001"/>
            <a:chExt cx="2782547" cy="1147565"/>
          </a:xfrm>
        </p:grpSpPr>
        <p:sp>
          <p:nvSpPr>
            <p:cNvPr id="104" name="正方形/長方形 103">
              <a:extLst>
                <a:ext uri="{FF2B5EF4-FFF2-40B4-BE49-F238E27FC236}">
                  <a16:creationId xmlns:a16="http://schemas.microsoft.com/office/drawing/2014/main" id="{801F3F29-6A0F-12F3-E5CE-69569447BEB4}"/>
                </a:ext>
              </a:extLst>
            </p:cNvPr>
            <p:cNvSpPr/>
            <p:nvPr/>
          </p:nvSpPr>
          <p:spPr>
            <a:xfrm>
              <a:off x="7066803" y="75001"/>
              <a:ext cx="2782546" cy="1147565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400" b="1" dirty="0">
                  <a:solidFill>
                    <a:schemeClr val="bg2"/>
                  </a:solidFill>
                </a:rPr>
                <a:t>異動したメンバーの結果を</a:t>
              </a:r>
              <a:endParaRPr kumimoji="1" lang="en-US" altLang="ja-JP" sz="1400" b="1" dirty="0">
                <a:solidFill>
                  <a:schemeClr val="bg2"/>
                </a:solidFill>
              </a:endParaRPr>
            </a:p>
            <a:p>
              <a:pPr algn="ctr"/>
              <a:r>
                <a:rPr kumimoji="1" lang="ja-JP" altLang="en-US" sz="1400" b="1" dirty="0">
                  <a:solidFill>
                    <a:schemeClr val="bg2"/>
                  </a:solidFill>
                </a:rPr>
                <a:t>閲覧できない設定にする場合</a:t>
              </a:r>
              <a:endParaRPr kumimoji="1" lang="en-US" altLang="ja-JP" sz="1400" b="1" dirty="0">
                <a:solidFill>
                  <a:schemeClr val="bg2"/>
                </a:solidFill>
              </a:endParaRPr>
            </a:p>
            <a:p>
              <a:pPr algn="ctr"/>
              <a:r>
                <a:rPr kumimoji="1" lang="ja-JP" altLang="en-US" sz="1400" b="1" dirty="0">
                  <a:solidFill>
                    <a:schemeClr val="bg2"/>
                  </a:solidFill>
                </a:rPr>
                <a:t>このスライドを削除</a:t>
              </a:r>
              <a:endParaRPr kumimoji="1" lang="en-US" altLang="ja-JP" sz="1400" b="1" dirty="0">
                <a:solidFill>
                  <a:schemeClr val="bg2"/>
                </a:solidFill>
              </a:endParaRPr>
            </a:p>
          </p:txBody>
        </p:sp>
        <p:grpSp>
          <p:nvGrpSpPr>
            <p:cNvPr id="105" name="グループ化 104">
              <a:extLst>
                <a:ext uri="{FF2B5EF4-FFF2-40B4-BE49-F238E27FC236}">
                  <a16:creationId xmlns:a16="http://schemas.microsoft.com/office/drawing/2014/main" id="{FBF275D0-38AE-FA8E-CD51-B059045EE831}"/>
                </a:ext>
              </a:extLst>
            </p:cNvPr>
            <p:cNvGrpSpPr/>
            <p:nvPr/>
          </p:nvGrpSpPr>
          <p:grpSpPr>
            <a:xfrm>
              <a:off x="7066802" y="75001"/>
              <a:ext cx="250318" cy="206149"/>
              <a:chOff x="4969221" y="2306284"/>
              <a:chExt cx="512839" cy="422348"/>
            </a:xfrm>
          </p:grpSpPr>
          <p:sp>
            <p:nvSpPr>
              <p:cNvPr id="106" name="正方形/長方形 105">
                <a:extLst>
                  <a:ext uri="{FF2B5EF4-FFF2-40B4-BE49-F238E27FC236}">
                    <a16:creationId xmlns:a16="http://schemas.microsoft.com/office/drawing/2014/main" id="{418E0F04-FECA-6C98-2CB4-EC2B2DA37E61}"/>
                  </a:ext>
                </a:extLst>
              </p:cNvPr>
              <p:cNvSpPr/>
              <p:nvPr/>
            </p:nvSpPr>
            <p:spPr>
              <a:xfrm>
                <a:off x="4969221" y="2306284"/>
                <a:ext cx="512839" cy="422348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rgbClr val="FF111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b="1">
                  <a:solidFill>
                    <a:schemeClr val="bg2"/>
                  </a:solidFill>
                </a:endParaRPr>
              </a:p>
            </p:txBody>
          </p:sp>
          <p:pic>
            <p:nvPicPr>
              <p:cNvPr id="107" name="図 106">
                <a:extLst>
                  <a:ext uri="{FF2B5EF4-FFF2-40B4-BE49-F238E27FC236}">
                    <a16:creationId xmlns:a16="http://schemas.microsoft.com/office/drawing/2014/main" id="{F65A500A-06F0-ADE3-86AC-077E019AB60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073240" y="2365059"/>
                <a:ext cx="304801" cy="304801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5798178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9866DE99-A7D7-EA38-2C91-2A2A3A851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機能改善：個人結果へのアクセス</a:t>
            </a:r>
          </a:p>
        </p:txBody>
      </p:sp>
      <p:sp>
        <p:nvSpPr>
          <p:cNvPr id="8" name="四角形: 角を丸くする 7">
            <a:extLst>
              <a:ext uri="{FF2B5EF4-FFF2-40B4-BE49-F238E27FC236}">
                <a16:creationId xmlns:a16="http://schemas.microsoft.com/office/drawing/2014/main" id="{F0A8C2EE-4D99-9906-B20B-AAC51BA5FA3B}"/>
              </a:ext>
            </a:extLst>
          </p:cNvPr>
          <p:cNvSpPr/>
          <p:nvPr/>
        </p:nvSpPr>
        <p:spPr>
          <a:xfrm>
            <a:off x="327897" y="761208"/>
            <a:ext cx="9250206" cy="544513"/>
          </a:xfrm>
          <a:prstGeom prst="roundRect">
            <a:avLst>
              <a:gd name="adj" fmla="val 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5000" rIns="195000" rtlCol="0" anchor="ctr"/>
          <a:lstStyle/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メンバー個人ページに</a:t>
            </a:r>
            <a:r>
              <a:rPr kumimoji="1" lang="ja-JP" altLang="en-US" sz="1600" b="1" dirty="0">
                <a:solidFill>
                  <a:schemeClr val="tx1"/>
                </a:solidFill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アクセスしやすく</a:t>
            </a: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なります</a:t>
            </a:r>
            <a:endParaRPr kumimoji="1" lang="en-US" altLang="ja-JP" sz="1600" b="1" dirty="0">
              <a:solidFill>
                <a:schemeClr val="tx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4E497A24-7DD8-9699-0FD6-BFC6D862897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9055"/>
          <a:stretch/>
        </p:blipFill>
        <p:spPr>
          <a:xfrm>
            <a:off x="1601291" y="4139622"/>
            <a:ext cx="3699457" cy="1727085"/>
          </a:xfrm>
          <a:prstGeom prst="rect">
            <a:avLst/>
          </a:prstGeom>
          <a:ln>
            <a:solidFill>
              <a:schemeClr val="accent3"/>
            </a:solidFill>
          </a:ln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6C928E61-2B8B-5B89-B4ED-857C34B406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81619" y="4133744"/>
            <a:ext cx="3628463" cy="1727085"/>
          </a:xfrm>
          <a:prstGeom prst="rect">
            <a:avLst/>
          </a:prstGeom>
          <a:ln>
            <a:solidFill>
              <a:schemeClr val="accent3"/>
            </a:solidFill>
          </a:ln>
        </p:spPr>
      </p:pic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07DD6947-2371-F40B-707C-6EB5170BA5C7}"/>
              </a:ext>
            </a:extLst>
          </p:cNvPr>
          <p:cNvSpPr/>
          <p:nvPr/>
        </p:nvSpPr>
        <p:spPr>
          <a:xfrm>
            <a:off x="1501297" y="4997286"/>
            <a:ext cx="1153003" cy="451776"/>
          </a:xfrm>
          <a:prstGeom prst="rect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90031E18-D3C8-CBFF-E623-08FC7D5B65AB}"/>
              </a:ext>
            </a:extLst>
          </p:cNvPr>
          <p:cNvSpPr/>
          <p:nvPr/>
        </p:nvSpPr>
        <p:spPr>
          <a:xfrm>
            <a:off x="5881619" y="4997285"/>
            <a:ext cx="1854201" cy="863543"/>
          </a:xfrm>
          <a:prstGeom prst="rect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23" name="直線矢印コネクタ 22">
            <a:extLst>
              <a:ext uri="{FF2B5EF4-FFF2-40B4-BE49-F238E27FC236}">
                <a16:creationId xmlns:a16="http://schemas.microsoft.com/office/drawing/2014/main" id="{CC3E6418-583A-92C4-7826-C67FC9EE16B8}"/>
              </a:ext>
            </a:extLst>
          </p:cNvPr>
          <p:cNvCxnSpPr>
            <a:cxnSpLocks/>
          </p:cNvCxnSpPr>
          <p:nvPr/>
        </p:nvCxnSpPr>
        <p:spPr>
          <a:xfrm>
            <a:off x="2654300" y="5228638"/>
            <a:ext cx="3155950" cy="0"/>
          </a:xfrm>
          <a:prstGeom prst="straightConnector1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四角形: 角を丸くする 24">
            <a:extLst>
              <a:ext uri="{FF2B5EF4-FFF2-40B4-BE49-F238E27FC236}">
                <a16:creationId xmlns:a16="http://schemas.microsoft.com/office/drawing/2014/main" id="{AC7874CE-0303-09F7-7640-E30043CDAD27}"/>
              </a:ext>
            </a:extLst>
          </p:cNvPr>
          <p:cNvSpPr/>
          <p:nvPr/>
        </p:nvSpPr>
        <p:spPr>
          <a:xfrm>
            <a:off x="292887" y="1773473"/>
            <a:ext cx="1148007" cy="1690699"/>
          </a:xfrm>
          <a:prstGeom prst="roundRect">
            <a:avLst/>
          </a:prstGeom>
          <a:solidFill>
            <a:schemeClr val="bg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b="1" dirty="0">
                <a:solidFill>
                  <a:schemeClr val="tx1"/>
                </a:solidFill>
              </a:rPr>
              <a:t>閲覧者</a:t>
            </a:r>
            <a:endParaRPr kumimoji="1" lang="en-US" altLang="ja-JP" sz="1400" b="1" dirty="0">
              <a:solidFill>
                <a:schemeClr val="tx1"/>
              </a:solidFill>
            </a:endParaRPr>
          </a:p>
        </p:txBody>
      </p:sp>
      <p:sp>
        <p:nvSpPr>
          <p:cNvPr id="26" name="四角形: 角を丸くする 25">
            <a:extLst>
              <a:ext uri="{FF2B5EF4-FFF2-40B4-BE49-F238E27FC236}">
                <a16:creationId xmlns:a16="http://schemas.microsoft.com/office/drawing/2014/main" id="{ED6893F2-D417-B1B0-CE81-03344E8DE6A4}"/>
              </a:ext>
            </a:extLst>
          </p:cNvPr>
          <p:cNvSpPr/>
          <p:nvPr/>
        </p:nvSpPr>
        <p:spPr>
          <a:xfrm>
            <a:off x="292887" y="4120860"/>
            <a:ext cx="1148007" cy="1739968"/>
          </a:xfrm>
          <a:prstGeom prst="roundRect">
            <a:avLst/>
          </a:prstGeom>
          <a:solidFill>
            <a:schemeClr val="bg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b="1" dirty="0">
                <a:solidFill>
                  <a:schemeClr val="tx1"/>
                </a:solidFill>
              </a:rPr>
              <a:t>上司</a:t>
            </a:r>
            <a:endParaRPr kumimoji="1" lang="en-US" altLang="ja-JP" sz="1400" b="1" dirty="0">
              <a:solidFill>
                <a:schemeClr val="tx1"/>
              </a:solidFill>
            </a:endParaRPr>
          </a:p>
        </p:txBody>
      </p:sp>
      <p:sp>
        <p:nvSpPr>
          <p:cNvPr id="28" name="四角形吹き出し 6">
            <a:extLst>
              <a:ext uri="{FF2B5EF4-FFF2-40B4-BE49-F238E27FC236}">
                <a16:creationId xmlns:a16="http://schemas.microsoft.com/office/drawing/2014/main" id="{C783CE95-94C0-4209-2C13-A02BFD1CC3B9}"/>
              </a:ext>
            </a:extLst>
          </p:cNvPr>
          <p:cNvSpPr/>
          <p:nvPr/>
        </p:nvSpPr>
        <p:spPr>
          <a:xfrm>
            <a:off x="2855209" y="4253167"/>
            <a:ext cx="1796244" cy="654828"/>
          </a:xfrm>
          <a:prstGeom prst="wedgeRectCallout">
            <a:avLst>
              <a:gd name="adj1" fmla="val -72596"/>
              <a:gd name="adj2" fmla="val 76433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100" b="1" dirty="0">
                <a:solidFill>
                  <a:schemeClr val="bg2"/>
                </a:solidFill>
              </a:rPr>
              <a:t>どのページからでも、</a:t>
            </a:r>
            <a:endParaRPr kumimoji="1" lang="en-US" altLang="ja-JP" sz="1100" b="1" dirty="0">
              <a:solidFill>
                <a:schemeClr val="bg2"/>
              </a:solidFill>
            </a:endParaRPr>
          </a:p>
          <a:p>
            <a:pPr algn="ctr"/>
            <a:r>
              <a:rPr kumimoji="1" lang="ja-JP" altLang="en-US" sz="1100" b="1" dirty="0">
                <a:solidFill>
                  <a:schemeClr val="bg2"/>
                </a:solidFill>
              </a:rPr>
              <a:t>すぐにメンバーリストを呼び出せます。</a:t>
            </a:r>
            <a:endParaRPr kumimoji="1" lang="en-US" altLang="ja-JP" sz="1100" b="1" dirty="0">
              <a:solidFill>
                <a:schemeClr val="bg2"/>
              </a:solidFill>
            </a:endParaRPr>
          </a:p>
        </p:txBody>
      </p: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AB69E9A3-DBA9-D987-1868-8CACAF962A16}"/>
              </a:ext>
            </a:extLst>
          </p:cNvPr>
          <p:cNvGrpSpPr/>
          <p:nvPr/>
        </p:nvGrpSpPr>
        <p:grpSpPr>
          <a:xfrm>
            <a:off x="1501297" y="1705878"/>
            <a:ext cx="8076806" cy="1687189"/>
            <a:chOff x="1501297" y="2599406"/>
            <a:chExt cx="8076806" cy="1687189"/>
          </a:xfrm>
        </p:grpSpPr>
        <p:grpSp>
          <p:nvGrpSpPr>
            <p:cNvPr id="14" name="グループ化 13">
              <a:extLst>
                <a:ext uri="{FF2B5EF4-FFF2-40B4-BE49-F238E27FC236}">
                  <a16:creationId xmlns:a16="http://schemas.microsoft.com/office/drawing/2014/main" id="{C438C13C-94D3-FF8D-A58F-57CEF0BA9838}"/>
                </a:ext>
              </a:extLst>
            </p:cNvPr>
            <p:cNvGrpSpPr/>
            <p:nvPr/>
          </p:nvGrpSpPr>
          <p:grpSpPr>
            <a:xfrm>
              <a:off x="1501297" y="2788650"/>
              <a:ext cx="8076806" cy="1497945"/>
              <a:chOff x="870999" y="2863722"/>
              <a:chExt cx="8076806" cy="1497945"/>
            </a:xfrm>
          </p:grpSpPr>
          <p:pic>
            <p:nvPicPr>
              <p:cNvPr id="5" name="図 4">
                <a:extLst>
                  <a:ext uri="{FF2B5EF4-FFF2-40B4-BE49-F238E27FC236}">
                    <a16:creationId xmlns:a16="http://schemas.microsoft.com/office/drawing/2014/main" id="{6DE273DF-9BA2-16F5-6015-76CF6CE72F1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b="18103"/>
              <a:stretch/>
            </p:blipFill>
            <p:spPr>
              <a:xfrm>
                <a:off x="970994" y="2863722"/>
                <a:ext cx="7964011" cy="1497945"/>
              </a:xfrm>
              <a:prstGeom prst="rect">
                <a:avLst/>
              </a:prstGeom>
            </p:spPr>
          </p:pic>
          <p:pic>
            <p:nvPicPr>
              <p:cNvPr id="11" name="図 10">
                <a:extLst>
                  <a:ext uri="{FF2B5EF4-FFF2-40B4-BE49-F238E27FC236}">
                    <a16:creationId xmlns:a16="http://schemas.microsoft.com/office/drawing/2014/main" id="{779952F6-7C4D-F54D-B067-7F104B8A57B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r="60711" b="77789"/>
              <a:stretch/>
            </p:blipFill>
            <p:spPr>
              <a:xfrm>
                <a:off x="870999" y="2943893"/>
                <a:ext cx="3150156" cy="649401"/>
              </a:xfrm>
              <a:prstGeom prst="rect">
                <a:avLst/>
              </a:prstGeom>
            </p:spPr>
          </p:pic>
          <p:sp>
            <p:nvSpPr>
              <p:cNvPr id="12" name="正方形/長方形 11">
                <a:extLst>
                  <a:ext uri="{FF2B5EF4-FFF2-40B4-BE49-F238E27FC236}">
                    <a16:creationId xmlns:a16="http://schemas.microsoft.com/office/drawing/2014/main" id="{9D8FCC4C-6C1C-F2BC-3C9E-C44D03DB84C4}"/>
                  </a:ext>
                </a:extLst>
              </p:cNvPr>
              <p:cNvSpPr/>
              <p:nvPr/>
            </p:nvSpPr>
            <p:spPr>
              <a:xfrm>
                <a:off x="3937000" y="3268593"/>
                <a:ext cx="419100" cy="160407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3" name="正方形/長方形 12">
                <a:extLst>
                  <a:ext uri="{FF2B5EF4-FFF2-40B4-BE49-F238E27FC236}">
                    <a16:creationId xmlns:a16="http://schemas.microsoft.com/office/drawing/2014/main" id="{1275DC1D-7C59-0692-AF6D-0B9815066623}"/>
                  </a:ext>
                </a:extLst>
              </p:cNvPr>
              <p:cNvSpPr/>
              <p:nvPr/>
            </p:nvSpPr>
            <p:spPr>
              <a:xfrm>
                <a:off x="8731805" y="3698045"/>
                <a:ext cx="216000" cy="237414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15" name="正方形/長方形 14">
              <a:extLst>
                <a:ext uri="{FF2B5EF4-FFF2-40B4-BE49-F238E27FC236}">
                  <a16:creationId xmlns:a16="http://schemas.microsoft.com/office/drawing/2014/main" id="{FFB9739C-E5D7-D4CE-26FA-D14080E5B3C5}"/>
                </a:ext>
              </a:extLst>
            </p:cNvPr>
            <p:cNvSpPr/>
            <p:nvPr/>
          </p:nvSpPr>
          <p:spPr>
            <a:xfrm>
              <a:off x="1606550" y="2927006"/>
              <a:ext cx="7898350" cy="1359589"/>
            </a:xfrm>
            <a:prstGeom prst="rect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0" name="正方形/長方形 19">
              <a:extLst>
                <a:ext uri="{FF2B5EF4-FFF2-40B4-BE49-F238E27FC236}">
                  <a16:creationId xmlns:a16="http://schemas.microsoft.com/office/drawing/2014/main" id="{CAF15773-7EA0-62C3-A161-E5AB4422490A}"/>
                </a:ext>
              </a:extLst>
            </p:cNvPr>
            <p:cNvSpPr/>
            <p:nvPr/>
          </p:nvSpPr>
          <p:spPr>
            <a:xfrm>
              <a:off x="5928572" y="3066446"/>
              <a:ext cx="2834428" cy="451776"/>
            </a:xfrm>
            <a:prstGeom prst="rect">
              <a:avLst/>
            </a:prstGeom>
            <a:ln w="38100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7" name="四角形吹き出し 6">
              <a:extLst>
                <a:ext uri="{FF2B5EF4-FFF2-40B4-BE49-F238E27FC236}">
                  <a16:creationId xmlns:a16="http://schemas.microsoft.com/office/drawing/2014/main" id="{B1670373-A5DC-4B79-6FD9-25B2F09F8E25}"/>
                </a:ext>
              </a:extLst>
            </p:cNvPr>
            <p:cNvSpPr/>
            <p:nvPr/>
          </p:nvSpPr>
          <p:spPr>
            <a:xfrm>
              <a:off x="4014006" y="2599406"/>
              <a:ext cx="1796244" cy="654828"/>
            </a:xfrm>
            <a:prstGeom prst="wedgeRectCallout">
              <a:avLst>
                <a:gd name="adj1" fmla="val 70224"/>
                <a:gd name="adj2" fmla="val 47342"/>
              </a:avLst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100" b="1" dirty="0">
                  <a:solidFill>
                    <a:schemeClr val="bg2"/>
                  </a:solidFill>
                </a:rPr>
                <a:t>メンバーを検索できます。</a:t>
              </a:r>
              <a:endParaRPr kumimoji="1" lang="en-US" altLang="ja-JP" sz="1100" b="1" dirty="0">
                <a:solidFill>
                  <a:schemeClr val="bg2"/>
                </a:solidFill>
              </a:endParaRPr>
            </a:p>
          </p:txBody>
        </p:sp>
        <p:sp>
          <p:nvSpPr>
            <p:cNvPr id="30" name="正方形/長方形 29">
              <a:extLst>
                <a:ext uri="{FF2B5EF4-FFF2-40B4-BE49-F238E27FC236}">
                  <a16:creationId xmlns:a16="http://schemas.microsoft.com/office/drawing/2014/main" id="{1B9123F6-42B2-43EF-983C-00567859DF3D}"/>
                </a:ext>
              </a:extLst>
            </p:cNvPr>
            <p:cNvSpPr/>
            <p:nvPr/>
          </p:nvSpPr>
          <p:spPr>
            <a:xfrm>
              <a:off x="1733550" y="3670300"/>
              <a:ext cx="3852000" cy="61629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1" name="正方形/長方形 30">
              <a:extLst>
                <a:ext uri="{FF2B5EF4-FFF2-40B4-BE49-F238E27FC236}">
                  <a16:creationId xmlns:a16="http://schemas.microsoft.com/office/drawing/2014/main" id="{55510687-D800-3961-F8D7-B72D6FFF23FA}"/>
                </a:ext>
              </a:extLst>
            </p:cNvPr>
            <p:cNvSpPr/>
            <p:nvPr/>
          </p:nvSpPr>
          <p:spPr>
            <a:xfrm>
              <a:off x="5575300" y="4165600"/>
              <a:ext cx="1854201" cy="12099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6917752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9866DE99-A7D7-EA38-2C91-2A2A3A851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dirty="0"/>
              <a:t>機能改善：チームマップ</a:t>
            </a:r>
          </a:p>
        </p:txBody>
      </p:sp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81A94779-3570-A80C-5BC1-5973B78BBC0F}"/>
              </a:ext>
            </a:extLst>
          </p:cNvPr>
          <p:cNvSpPr/>
          <p:nvPr/>
        </p:nvSpPr>
        <p:spPr>
          <a:xfrm>
            <a:off x="324000" y="791521"/>
            <a:ext cx="9250206" cy="897579"/>
          </a:xfrm>
          <a:prstGeom prst="roundRect">
            <a:avLst>
              <a:gd name="adj" fmla="val 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5000" rIns="195000" rtlCol="0" anchor="ctr"/>
          <a:lstStyle/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チームマップで、</a:t>
            </a:r>
            <a:r>
              <a:rPr kumimoji="1" lang="ja-JP" altLang="en-US" sz="1600" b="1" dirty="0">
                <a:solidFill>
                  <a:schemeClr val="tx1"/>
                </a:solidFill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メンバーを検索</a:t>
            </a: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できます／</a:t>
            </a:r>
            <a:r>
              <a:rPr kumimoji="1" lang="ja-JP" altLang="en-US" sz="1600" b="1" dirty="0">
                <a:solidFill>
                  <a:schemeClr val="tx1"/>
                </a:solidFill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未回答者を確認</a:t>
            </a: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できます</a:t>
            </a:r>
            <a:r>
              <a:rPr kumimoji="1" lang="en-US" altLang="ja-JP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(1</a:t>
            </a: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月下旬以降リリース</a:t>
            </a:r>
            <a:r>
              <a:rPr kumimoji="1" lang="en-US" altLang="ja-JP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)</a:t>
            </a:r>
            <a:br>
              <a:rPr kumimoji="1" lang="en-US" altLang="ja-JP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</a:b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／複数部署を兼務している場合でも</a:t>
            </a:r>
            <a:r>
              <a:rPr kumimoji="1" lang="ja-JP" altLang="en-US" sz="1600" b="1" dirty="0">
                <a:solidFill>
                  <a:schemeClr val="tx1"/>
                </a:solidFill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１つのチームマップでメンバー全員の結果を確認</a:t>
            </a: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できます。</a:t>
            </a:r>
            <a:endParaRPr kumimoji="1" lang="en-US" altLang="ja-JP" sz="1600" b="1" dirty="0">
              <a:solidFill>
                <a:schemeClr val="tx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E23B1EFD-8E54-B1A6-7024-94C7CF29104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3111"/>
          <a:stretch/>
        </p:blipFill>
        <p:spPr>
          <a:xfrm>
            <a:off x="974725" y="1783684"/>
            <a:ext cx="7956550" cy="4553616"/>
          </a:xfrm>
          <a:prstGeom prst="rect">
            <a:avLst/>
          </a:prstGeom>
          <a:ln>
            <a:solidFill>
              <a:schemeClr val="accent3"/>
            </a:solidFill>
          </a:ln>
        </p:spPr>
      </p:pic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E7E8F3AC-713B-14A3-8ED9-B41922E092E0}"/>
              </a:ext>
            </a:extLst>
          </p:cNvPr>
          <p:cNvSpPr/>
          <p:nvPr/>
        </p:nvSpPr>
        <p:spPr>
          <a:xfrm>
            <a:off x="1098550" y="2530406"/>
            <a:ext cx="7708900" cy="581094"/>
          </a:xfrm>
          <a:prstGeom prst="rect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四角形吹き出し 6">
            <a:extLst>
              <a:ext uri="{FF2B5EF4-FFF2-40B4-BE49-F238E27FC236}">
                <a16:creationId xmlns:a16="http://schemas.microsoft.com/office/drawing/2014/main" id="{7D9915AE-8014-4336-B60E-6FDC20A0CB2B}"/>
              </a:ext>
            </a:extLst>
          </p:cNvPr>
          <p:cNvSpPr/>
          <p:nvPr/>
        </p:nvSpPr>
        <p:spPr>
          <a:xfrm>
            <a:off x="6709333" y="1689100"/>
            <a:ext cx="1940213" cy="654828"/>
          </a:xfrm>
          <a:prstGeom prst="wedgeRectCallout">
            <a:avLst>
              <a:gd name="adj1" fmla="val -19569"/>
              <a:gd name="adj2" fmla="val 8904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100" b="1" dirty="0">
                <a:solidFill>
                  <a:schemeClr val="bg2"/>
                </a:solidFill>
              </a:rPr>
              <a:t>メンバーを検索できます。</a:t>
            </a:r>
            <a:endParaRPr kumimoji="1" lang="en-US" altLang="ja-JP" sz="1100" b="1" dirty="0">
              <a:solidFill>
                <a:schemeClr val="bg2"/>
              </a:solidFill>
            </a:endParaRP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E445C1F4-84A1-D628-B89C-9A2A259F26E2}"/>
              </a:ext>
            </a:extLst>
          </p:cNvPr>
          <p:cNvSpPr/>
          <p:nvPr/>
        </p:nvSpPr>
        <p:spPr>
          <a:xfrm>
            <a:off x="1098550" y="3864572"/>
            <a:ext cx="7708900" cy="872528"/>
          </a:xfrm>
          <a:prstGeom prst="rect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四角形吹き出し 6">
            <a:extLst>
              <a:ext uri="{FF2B5EF4-FFF2-40B4-BE49-F238E27FC236}">
                <a16:creationId xmlns:a16="http://schemas.microsoft.com/office/drawing/2014/main" id="{0D66E4C0-92E8-25EE-471B-7D6ACB40A846}"/>
              </a:ext>
            </a:extLst>
          </p:cNvPr>
          <p:cNvSpPr/>
          <p:nvPr/>
        </p:nvSpPr>
        <p:spPr>
          <a:xfrm>
            <a:off x="6709333" y="3162452"/>
            <a:ext cx="1940213" cy="654828"/>
          </a:xfrm>
          <a:prstGeom prst="wedgeRectCallout">
            <a:avLst>
              <a:gd name="adj1" fmla="val -19569"/>
              <a:gd name="adj2" fmla="val 8904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100" b="1" dirty="0">
                <a:solidFill>
                  <a:schemeClr val="bg2"/>
                </a:solidFill>
              </a:rPr>
              <a:t>未回答のメンバーを</a:t>
            </a:r>
            <a:endParaRPr kumimoji="1" lang="en-US" altLang="ja-JP" sz="1100" b="1" dirty="0">
              <a:solidFill>
                <a:schemeClr val="bg2"/>
              </a:solidFill>
            </a:endParaRPr>
          </a:p>
          <a:p>
            <a:pPr algn="ctr"/>
            <a:r>
              <a:rPr kumimoji="1" lang="ja-JP" altLang="en-US" sz="1100" b="1" dirty="0">
                <a:solidFill>
                  <a:schemeClr val="bg2"/>
                </a:solidFill>
              </a:rPr>
              <a:t>確認できます。</a:t>
            </a:r>
            <a:br>
              <a:rPr kumimoji="1" lang="en-US" altLang="ja-JP" sz="1100" dirty="0">
                <a:solidFill>
                  <a:schemeClr val="bg2"/>
                </a:solidFill>
              </a:rPr>
            </a:br>
            <a:r>
              <a:rPr kumimoji="1" lang="en-US" altLang="ja-JP" sz="800" dirty="0">
                <a:solidFill>
                  <a:schemeClr val="bg2"/>
                </a:solidFill>
              </a:rPr>
              <a:t>*</a:t>
            </a:r>
            <a:r>
              <a:rPr kumimoji="1" lang="ja-JP" altLang="en-US" sz="800" dirty="0">
                <a:solidFill>
                  <a:schemeClr val="bg2"/>
                </a:solidFill>
              </a:rPr>
              <a:t>こちらは</a:t>
            </a:r>
            <a:r>
              <a:rPr kumimoji="1" lang="en-US" altLang="ja-JP" sz="800" dirty="0">
                <a:solidFill>
                  <a:schemeClr val="bg2"/>
                </a:solidFill>
              </a:rPr>
              <a:t>1</a:t>
            </a:r>
            <a:r>
              <a:rPr kumimoji="1" lang="ja-JP" altLang="en-US" sz="800" dirty="0">
                <a:solidFill>
                  <a:schemeClr val="bg2"/>
                </a:solidFill>
              </a:rPr>
              <a:t>月下旬以降リリースする</a:t>
            </a:r>
            <a:br>
              <a:rPr kumimoji="1" lang="en-US" altLang="ja-JP" sz="800" dirty="0">
                <a:solidFill>
                  <a:schemeClr val="bg2"/>
                </a:solidFill>
              </a:rPr>
            </a:br>
            <a:r>
              <a:rPr kumimoji="1" lang="ja-JP" altLang="en-US" sz="800" dirty="0">
                <a:solidFill>
                  <a:schemeClr val="bg2"/>
                </a:solidFill>
              </a:rPr>
              <a:t>機能となります</a:t>
            </a:r>
            <a:endParaRPr kumimoji="1" lang="en-US" altLang="ja-JP" sz="8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04589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05681DD3-6EB1-AC8C-750A-38CEDAC7BB93}"/>
              </a:ext>
            </a:extLst>
          </p:cNvPr>
          <p:cNvGrpSpPr/>
          <p:nvPr/>
        </p:nvGrpSpPr>
        <p:grpSpPr>
          <a:xfrm>
            <a:off x="681862" y="2465634"/>
            <a:ext cx="8542275" cy="760965"/>
            <a:chOff x="681862" y="3837234"/>
            <a:chExt cx="8542275" cy="760965"/>
          </a:xfrm>
        </p:grpSpPr>
        <p:grpSp>
          <p:nvGrpSpPr>
            <p:cNvPr id="10" name="グループ化 9">
              <a:extLst>
                <a:ext uri="{FF2B5EF4-FFF2-40B4-BE49-F238E27FC236}">
                  <a16:creationId xmlns:a16="http://schemas.microsoft.com/office/drawing/2014/main" id="{706E94FD-5829-3E08-3F92-428C359B08DE}"/>
                </a:ext>
              </a:extLst>
            </p:cNvPr>
            <p:cNvGrpSpPr/>
            <p:nvPr/>
          </p:nvGrpSpPr>
          <p:grpSpPr>
            <a:xfrm>
              <a:off x="681862" y="3837234"/>
              <a:ext cx="8542275" cy="760965"/>
              <a:chOff x="3172022" y="5252365"/>
              <a:chExt cx="5921528" cy="527503"/>
            </a:xfrm>
          </p:grpSpPr>
          <p:pic>
            <p:nvPicPr>
              <p:cNvPr id="6" name="図 5">
                <a:extLst>
                  <a:ext uri="{FF2B5EF4-FFF2-40B4-BE49-F238E27FC236}">
                    <a16:creationId xmlns:a16="http://schemas.microsoft.com/office/drawing/2014/main" id="{0D9488A7-DE27-907B-DC90-D27F955B8F1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27255" r="-1" b="90721"/>
              <a:stretch/>
            </p:blipFill>
            <p:spPr>
              <a:xfrm>
                <a:off x="3172022" y="5252365"/>
                <a:ext cx="5921528" cy="527503"/>
              </a:xfrm>
              <a:prstGeom prst="rect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  <a:effectLst>
                <a:glow rad="63500">
                  <a:schemeClr val="accent3">
                    <a:satMod val="175000"/>
                    <a:alpha val="40000"/>
                  </a:schemeClr>
                </a:glow>
              </a:effectLst>
            </p:spPr>
          </p:pic>
          <p:pic>
            <p:nvPicPr>
              <p:cNvPr id="9" name="図 8">
                <a:extLst>
                  <a:ext uri="{FF2B5EF4-FFF2-40B4-BE49-F238E27FC236}">
                    <a16:creationId xmlns:a16="http://schemas.microsoft.com/office/drawing/2014/main" id="{06B8A548-44BD-78EC-3D7C-E2B5DA676E8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t="1983" r="57948" b="90721"/>
              <a:stretch/>
            </p:blipFill>
            <p:spPr>
              <a:xfrm>
                <a:off x="3241478" y="5340252"/>
                <a:ext cx="3423044" cy="414787"/>
              </a:xfrm>
              <a:prstGeom prst="rect">
                <a:avLst/>
              </a:prstGeom>
              <a:ln>
                <a:noFill/>
              </a:ln>
              <a:effectLst/>
            </p:spPr>
          </p:pic>
        </p:grpSp>
        <p:sp>
          <p:nvSpPr>
            <p:cNvPr id="5" name="正方形/長方形 4">
              <a:extLst>
                <a:ext uri="{FF2B5EF4-FFF2-40B4-BE49-F238E27FC236}">
                  <a16:creationId xmlns:a16="http://schemas.microsoft.com/office/drawing/2014/main" id="{99DBCA0A-2DDC-C384-B77D-83CFD9B3BE7C}"/>
                </a:ext>
              </a:extLst>
            </p:cNvPr>
            <p:cNvSpPr/>
            <p:nvPr/>
          </p:nvSpPr>
          <p:spPr>
            <a:xfrm>
              <a:off x="2584938" y="4118944"/>
              <a:ext cx="448408" cy="37392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" name="正方形/長方形 6">
              <a:extLst>
                <a:ext uri="{FF2B5EF4-FFF2-40B4-BE49-F238E27FC236}">
                  <a16:creationId xmlns:a16="http://schemas.microsoft.com/office/drawing/2014/main" id="{99B4DC39-3207-BB56-D686-3AE0002010F1}"/>
                </a:ext>
              </a:extLst>
            </p:cNvPr>
            <p:cNvSpPr/>
            <p:nvPr/>
          </p:nvSpPr>
          <p:spPr>
            <a:xfrm>
              <a:off x="4152504" y="4118944"/>
              <a:ext cx="1333896" cy="37392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3" name="タイトル 2">
            <a:extLst>
              <a:ext uri="{FF2B5EF4-FFF2-40B4-BE49-F238E27FC236}">
                <a16:creationId xmlns:a16="http://schemas.microsoft.com/office/drawing/2014/main" id="{85F4C28E-5B7D-4DE6-89D0-846B974A8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sz="2400" dirty="0"/>
              <a:t>操作方法詳細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BD6A127-93A2-DFF3-407D-4009FDD1696C}"/>
              </a:ext>
            </a:extLst>
          </p:cNvPr>
          <p:cNvSpPr txBox="1"/>
          <p:nvPr/>
        </p:nvSpPr>
        <p:spPr>
          <a:xfrm>
            <a:off x="592783" y="893413"/>
            <a:ext cx="8778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 dirty="0"/>
              <a:t>詳細の操作方法は下記</a:t>
            </a:r>
            <a:r>
              <a:rPr kumimoji="1" lang="en-US" altLang="ja-JP" sz="2400" b="1" dirty="0"/>
              <a:t>URL</a:t>
            </a:r>
            <a:r>
              <a:rPr kumimoji="1" lang="ja-JP" altLang="en-US" sz="2400" b="1" dirty="0"/>
              <a:t>の</a:t>
            </a:r>
            <a:r>
              <a:rPr kumimoji="1" lang="ja-JP" altLang="en-US" sz="2400" b="1" dirty="0">
                <a:solidFill>
                  <a:schemeClr val="accent5"/>
                </a:solidFill>
              </a:rPr>
              <a:t>マニュアル</a:t>
            </a:r>
            <a:r>
              <a:rPr kumimoji="1" lang="ja-JP" altLang="en-US" sz="2400" b="1" dirty="0"/>
              <a:t>をご覧ください</a:t>
            </a:r>
            <a:endParaRPr kumimoji="1" lang="en-US" altLang="ja-JP" sz="2400" b="1" dirty="0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12FB46BD-A506-3D2C-B603-F8601840A7A0}"/>
              </a:ext>
            </a:extLst>
          </p:cNvPr>
          <p:cNvSpPr/>
          <p:nvPr/>
        </p:nvSpPr>
        <p:spPr>
          <a:xfrm>
            <a:off x="8295435" y="2747344"/>
            <a:ext cx="572490" cy="443437"/>
          </a:xfrm>
          <a:prstGeom prst="rect">
            <a:avLst/>
          </a:prstGeom>
          <a:noFill/>
          <a:ln w="28575">
            <a:solidFill>
              <a:schemeClr val="accent5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四角形吹き出し 15">
            <a:extLst>
              <a:ext uri="{FF2B5EF4-FFF2-40B4-BE49-F238E27FC236}">
                <a16:creationId xmlns:a16="http://schemas.microsoft.com/office/drawing/2014/main" id="{1BF20B00-93EB-9889-26B4-EEE73A47623B}"/>
              </a:ext>
            </a:extLst>
          </p:cNvPr>
          <p:cNvSpPr/>
          <p:nvPr/>
        </p:nvSpPr>
        <p:spPr>
          <a:xfrm>
            <a:off x="8210762" y="2148981"/>
            <a:ext cx="657163" cy="443437"/>
          </a:xfrm>
          <a:prstGeom prst="wedgeRectCallout">
            <a:avLst>
              <a:gd name="adj1" fmla="val 8057"/>
              <a:gd name="adj2" fmla="val 68514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100" b="1" dirty="0">
                <a:solidFill>
                  <a:schemeClr val="bg2"/>
                </a:solidFill>
              </a:rPr>
              <a:t>ここ！</a:t>
            </a:r>
            <a:endParaRPr kumimoji="1" lang="en-US" altLang="ja-JP" sz="1100" b="1" dirty="0">
              <a:solidFill>
                <a:schemeClr val="bg2"/>
              </a:solidFill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003AC902-E4E7-4DC3-F4EC-E883F142485D}"/>
              </a:ext>
            </a:extLst>
          </p:cNvPr>
          <p:cNvSpPr txBox="1"/>
          <p:nvPr/>
        </p:nvSpPr>
        <p:spPr>
          <a:xfrm>
            <a:off x="592783" y="2158496"/>
            <a:ext cx="918228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1200" b="1" dirty="0"/>
              <a:t>▼リニューアル後は、インサイズの</a:t>
            </a:r>
            <a:r>
              <a:rPr kumimoji="1" lang="en-US" altLang="ja-JP" sz="1200" b="1" dirty="0"/>
              <a:t>TOP</a:t>
            </a:r>
            <a:r>
              <a:rPr kumimoji="1" lang="ja-JP" altLang="en-US" sz="1200" b="1" dirty="0"/>
              <a:t>画面右上の？マークからもアクセスできます</a:t>
            </a:r>
            <a:endParaRPr lang="ja-JP" altLang="en-US" sz="1200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F88B16B-6BF8-F451-874C-042199DBCBF7}"/>
              </a:ext>
            </a:extLst>
          </p:cNvPr>
          <p:cNvSpPr txBox="1"/>
          <p:nvPr/>
        </p:nvSpPr>
        <p:spPr>
          <a:xfrm>
            <a:off x="735171" y="1393326"/>
            <a:ext cx="84356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b="1" dirty="0">
                <a:hlinkClick r:id="rId4"/>
              </a:rPr>
              <a:t>https://admin.support.recruit-insides.net/hc/ja/categories/38631301650969</a:t>
            </a:r>
            <a:endParaRPr kumimoji="1" lang="en-US" altLang="ja-JP" b="1" dirty="0"/>
          </a:p>
          <a:p>
            <a:pPr algn="ctr"/>
            <a:endParaRPr kumimoji="1" lang="ja-JP" altLang="en-US" b="1" dirty="0"/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299D1DA6-B4B6-0F29-7360-062AABA435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862" y="3429000"/>
            <a:ext cx="4607170" cy="2875355"/>
          </a:xfrm>
          <a:prstGeom prst="rect">
            <a:avLst/>
          </a:prstGeom>
          <a:ln>
            <a:solidFill>
              <a:schemeClr val="tx1">
                <a:lumMod val="20000"/>
                <a:lumOff val="80000"/>
              </a:scheme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38129BBC-71B0-9E48-8934-4236A9CC1902}"/>
              </a:ext>
            </a:extLst>
          </p:cNvPr>
          <p:cNvSpPr/>
          <p:nvPr/>
        </p:nvSpPr>
        <p:spPr>
          <a:xfrm>
            <a:off x="1642085" y="4866677"/>
            <a:ext cx="830873" cy="1437678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CCDC58B6-B85A-EFA0-9D84-4D212B05A2AF}"/>
              </a:ext>
            </a:extLst>
          </p:cNvPr>
          <p:cNvSpPr/>
          <p:nvPr/>
        </p:nvSpPr>
        <p:spPr>
          <a:xfrm>
            <a:off x="3352921" y="5420322"/>
            <a:ext cx="830873" cy="884033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EB8160AD-FF27-E037-72A0-E87D54D2E796}"/>
              </a:ext>
            </a:extLst>
          </p:cNvPr>
          <p:cNvSpPr/>
          <p:nvPr/>
        </p:nvSpPr>
        <p:spPr>
          <a:xfrm>
            <a:off x="4224092" y="4701483"/>
            <a:ext cx="813289" cy="884033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81E9075-148C-78AF-0295-4DA6747A115C}"/>
              </a:ext>
            </a:extLst>
          </p:cNvPr>
          <p:cNvSpPr txBox="1"/>
          <p:nvPr/>
        </p:nvSpPr>
        <p:spPr>
          <a:xfrm>
            <a:off x="5486400" y="4820157"/>
            <a:ext cx="35733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★がついている箇所のみ</a:t>
            </a:r>
            <a:endParaRPr kumimoji="1" lang="en-US" altLang="ja-JP" dirty="0"/>
          </a:p>
          <a:p>
            <a:r>
              <a:rPr kumimoji="1" lang="ja-JP" altLang="en-US" dirty="0"/>
              <a:t>ご確認ください</a:t>
            </a:r>
            <a:endParaRPr kumimoji="1" lang="en-US" altLang="ja-JP" dirty="0"/>
          </a:p>
          <a:p>
            <a:r>
              <a:rPr kumimoji="1" lang="ja-JP" altLang="en-US" dirty="0"/>
              <a:t>（それ以外は、利用しない機能に関するマニュアルです）</a:t>
            </a:r>
          </a:p>
        </p:txBody>
      </p:sp>
      <p:sp>
        <p:nvSpPr>
          <p:cNvPr id="22" name="吹き出し: 四角形 21">
            <a:extLst>
              <a:ext uri="{FF2B5EF4-FFF2-40B4-BE49-F238E27FC236}">
                <a16:creationId xmlns:a16="http://schemas.microsoft.com/office/drawing/2014/main" id="{82134455-233C-98F6-35CA-112CEECE59A9}"/>
              </a:ext>
            </a:extLst>
          </p:cNvPr>
          <p:cNvSpPr/>
          <p:nvPr/>
        </p:nvSpPr>
        <p:spPr>
          <a:xfrm>
            <a:off x="5486400" y="3400939"/>
            <a:ext cx="2400300" cy="1325604"/>
          </a:xfrm>
          <a:prstGeom prst="wedgeRectCallout">
            <a:avLst>
              <a:gd name="adj1" fmla="val -180906"/>
              <a:gd name="adj2" fmla="val 65816"/>
            </a:avLst>
          </a:prstGeom>
          <a:solidFill>
            <a:srgbClr val="FFFFFF">
              <a:alpha val="43922"/>
            </a:srgbClr>
          </a:solidFill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1" name="図 20">
            <a:extLst>
              <a:ext uri="{FF2B5EF4-FFF2-40B4-BE49-F238E27FC236}">
                <a16:creationId xmlns:a16="http://schemas.microsoft.com/office/drawing/2014/main" id="{06BBAB2A-72C5-7F6C-4D3E-464B6A11A5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05311" y="3558845"/>
            <a:ext cx="2162477" cy="1009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7445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291C4D4-FAE1-471A-B06F-C150D0BEE67E}"/>
              </a:ext>
            </a:extLst>
          </p:cNvPr>
          <p:cNvSpPr txBox="1"/>
          <p:nvPr/>
        </p:nvSpPr>
        <p:spPr>
          <a:xfrm>
            <a:off x="1520461" y="3212274"/>
            <a:ext cx="68766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altLang="ja-JP" sz="3600" b="1" dirty="0">
                <a:solidFill>
                  <a:srgbClr val="333333"/>
                </a:solidFill>
                <a:latin typeface="+mn-ea"/>
              </a:rPr>
              <a:t>APPENDIX</a:t>
            </a:r>
            <a:endParaRPr lang="ja-JP" altLang="en-US" sz="3600" b="1" dirty="0">
              <a:solidFill>
                <a:srgbClr val="333333"/>
              </a:solidFill>
              <a:latin typeface="+mn-ea"/>
            </a:endParaRPr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F491CCFE-29BC-9B2E-6405-7E4C1C57413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A01FC-FF4B-4DB6-8392-0308938ABF67}" type="slidenum">
              <a:rPr kumimoji="1" lang="ja-JP" altLang="en-US" smtClean="0"/>
              <a:pPr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65803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タイトル 5">
            <a:extLst>
              <a:ext uri="{FF2B5EF4-FFF2-40B4-BE49-F238E27FC236}">
                <a16:creationId xmlns:a16="http://schemas.microsoft.com/office/drawing/2014/main" id="{C192738B-DBBA-8B96-85AC-D15C547E34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動画でわかる！利用イメージ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6A947A5-716D-06C9-0F8A-400017851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A01FC-FF4B-4DB6-8392-0308938ABF67}" type="slidenum">
              <a:rPr kumimoji="1" lang="ja-JP" altLang="en-US" smtClean="0"/>
              <a:pPr/>
              <a:t>15</a:t>
            </a:fld>
            <a:endParaRPr kumimoji="1" lang="ja-JP" altLang="en-US"/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ED4CF620-99DC-774F-A19B-A3DEA76BF479}"/>
              </a:ext>
            </a:extLst>
          </p:cNvPr>
          <p:cNvGrpSpPr/>
          <p:nvPr/>
        </p:nvGrpSpPr>
        <p:grpSpPr>
          <a:xfrm>
            <a:off x="1904475" y="2139674"/>
            <a:ext cx="6514311" cy="1116199"/>
            <a:chOff x="1904475" y="1809880"/>
            <a:chExt cx="6514311" cy="1116199"/>
          </a:xfrm>
        </p:grpSpPr>
        <p:sp>
          <p:nvSpPr>
            <p:cNvPr id="3" name="四角形: 角を丸くする 2">
              <a:hlinkClick r:id="rId2"/>
              <a:extLst>
                <a:ext uri="{FF2B5EF4-FFF2-40B4-BE49-F238E27FC236}">
                  <a16:creationId xmlns:a16="http://schemas.microsoft.com/office/drawing/2014/main" id="{EC57D40E-3A79-51E4-831B-DCE6BCF1238D}"/>
                </a:ext>
              </a:extLst>
            </p:cNvPr>
            <p:cNvSpPr/>
            <p:nvPr/>
          </p:nvSpPr>
          <p:spPr>
            <a:xfrm>
              <a:off x="1904475" y="1809880"/>
              <a:ext cx="6514311" cy="1116199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2000" b="1" dirty="0">
                  <a:solidFill>
                    <a:schemeClr val="bg2"/>
                  </a:solidFill>
                </a:rPr>
                <a:t>　　　アンケート利用イメージ　の動画を見る</a:t>
              </a:r>
              <a:br>
                <a:rPr kumimoji="1" lang="en-US" altLang="ja-JP" sz="2000" b="1" dirty="0">
                  <a:solidFill>
                    <a:schemeClr val="bg2"/>
                  </a:solidFill>
                </a:rPr>
              </a:br>
              <a:r>
                <a:rPr kumimoji="1" lang="ja-JP" altLang="en-US" sz="2000" b="1" dirty="0">
                  <a:solidFill>
                    <a:schemeClr val="bg2"/>
                  </a:solidFill>
                </a:rPr>
                <a:t>　～ 上司 ～</a:t>
              </a:r>
            </a:p>
          </p:txBody>
        </p:sp>
        <p:pic>
          <p:nvPicPr>
            <p:cNvPr id="5" name="図 4" descr="アイコン&#10;&#10;自動的に生成された説明">
              <a:hlinkClick r:id="rId2"/>
              <a:extLst>
                <a:ext uri="{FF2B5EF4-FFF2-40B4-BE49-F238E27FC236}">
                  <a16:creationId xmlns:a16="http://schemas.microsoft.com/office/drawing/2014/main" id="{6B6288C6-836D-7FD5-BE2A-FC57A02A442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92762" y="1862958"/>
              <a:ext cx="1010042" cy="1010042"/>
            </a:xfrm>
            <a:prstGeom prst="rect">
              <a:avLst/>
            </a:prstGeom>
          </p:spPr>
        </p:pic>
      </p:grp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A492A617-4ECA-B128-7DF4-0FA1C87F244E}"/>
              </a:ext>
            </a:extLst>
          </p:cNvPr>
          <p:cNvGrpSpPr/>
          <p:nvPr/>
        </p:nvGrpSpPr>
        <p:grpSpPr>
          <a:xfrm>
            <a:off x="1904475" y="3781516"/>
            <a:ext cx="6514311" cy="1116199"/>
            <a:chOff x="1904475" y="1809880"/>
            <a:chExt cx="6514311" cy="1116199"/>
          </a:xfrm>
        </p:grpSpPr>
        <p:sp>
          <p:nvSpPr>
            <p:cNvPr id="8" name="四角形: 角を丸くする 7">
              <a:hlinkClick r:id="rId4"/>
              <a:extLst>
                <a:ext uri="{FF2B5EF4-FFF2-40B4-BE49-F238E27FC236}">
                  <a16:creationId xmlns:a16="http://schemas.microsoft.com/office/drawing/2014/main" id="{19B312BD-90BC-DDB7-FFD1-9B90972CBBB1}"/>
                </a:ext>
              </a:extLst>
            </p:cNvPr>
            <p:cNvSpPr/>
            <p:nvPr/>
          </p:nvSpPr>
          <p:spPr>
            <a:xfrm>
              <a:off x="1904475" y="1809880"/>
              <a:ext cx="6514311" cy="1116199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2000" b="1" dirty="0">
                  <a:solidFill>
                    <a:schemeClr val="bg2"/>
                  </a:solidFill>
                </a:rPr>
                <a:t>　　　アンケート利用イメージ　の動画を見る</a:t>
              </a:r>
              <a:br>
                <a:rPr kumimoji="1" lang="en-US" altLang="ja-JP" sz="2000" b="1" dirty="0">
                  <a:solidFill>
                    <a:schemeClr val="bg2"/>
                  </a:solidFill>
                </a:rPr>
              </a:br>
              <a:r>
                <a:rPr kumimoji="1" lang="ja-JP" altLang="en-US" sz="2000" b="1" dirty="0">
                  <a:solidFill>
                    <a:schemeClr val="bg2"/>
                  </a:solidFill>
                </a:rPr>
                <a:t>　～ 閲覧者 ～</a:t>
              </a:r>
            </a:p>
          </p:txBody>
        </p:sp>
        <p:pic>
          <p:nvPicPr>
            <p:cNvPr id="9" name="図 8" descr="アイコン&#10;&#10;自動的に生成された説明">
              <a:hlinkClick r:id="rId4"/>
              <a:extLst>
                <a:ext uri="{FF2B5EF4-FFF2-40B4-BE49-F238E27FC236}">
                  <a16:creationId xmlns:a16="http://schemas.microsoft.com/office/drawing/2014/main" id="{B7A5579F-6E78-DE74-3845-D24FBEF1C10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92762" y="1862958"/>
              <a:ext cx="1010042" cy="101004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92828337"/>
      </p:ext>
    </p:extLst>
  </p:cSld>
  <p:clrMapOvr>
    <a:masterClrMapping/>
  </p:clrMapOvr>
</p:sld>
</file>

<file path=ppt/theme/theme1.xml><?xml version="1.0" encoding="utf-8"?>
<a:theme xmlns:a="http://schemas.openxmlformats.org/drawingml/2006/main" name="表紙１">
  <a:themeElements>
    <a:clrScheme name="INSIDES">
      <a:dk1>
        <a:srgbClr val="333333"/>
      </a:dk1>
      <a:lt1>
        <a:srgbClr val="BEBEBE"/>
      </a:lt1>
      <a:dk2>
        <a:srgbClr val="F3F3F3"/>
      </a:dk2>
      <a:lt2>
        <a:srgbClr val="FFFFFF"/>
      </a:lt2>
      <a:accent1>
        <a:srgbClr val="FF6C6C"/>
      </a:accent1>
      <a:accent2>
        <a:srgbClr val="F16F9B"/>
      </a:accent2>
      <a:accent3>
        <a:srgbClr val="B9B9B9"/>
      </a:accent3>
      <a:accent4>
        <a:srgbClr val="8A78E7"/>
      </a:accent4>
      <a:accent5>
        <a:srgbClr val="6C99F3"/>
      </a:accent5>
      <a:accent6>
        <a:srgbClr val="24B3A4"/>
      </a:accent6>
      <a:hlink>
        <a:srgbClr val="6C99F3"/>
      </a:hlink>
      <a:folHlink>
        <a:srgbClr val="034A90"/>
      </a:folHlink>
    </a:clrScheme>
    <a:fontScheme name="INSIDESメインテーマ">
      <a:majorFont>
        <a:latin typeface="DengXian"/>
        <a:ea typeface="游ゴシック"/>
        <a:cs typeface=""/>
      </a:majorFont>
      <a:minorFont>
        <a:latin typeface="DengXian"/>
        <a:ea typeface="游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デザインの設定">
  <a:themeElements>
    <a:clrScheme name="INSIDES">
      <a:dk1>
        <a:srgbClr val="333333"/>
      </a:dk1>
      <a:lt1>
        <a:srgbClr val="BEBEBE"/>
      </a:lt1>
      <a:dk2>
        <a:srgbClr val="F3F3F3"/>
      </a:dk2>
      <a:lt2>
        <a:srgbClr val="FFFFFF"/>
      </a:lt2>
      <a:accent1>
        <a:srgbClr val="FF6C6C"/>
      </a:accent1>
      <a:accent2>
        <a:srgbClr val="F16F9B"/>
      </a:accent2>
      <a:accent3>
        <a:srgbClr val="B9B9B9"/>
      </a:accent3>
      <a:accent4>
        <a:srgbClr val="8A78E7"/>
      </a:accent4>
      <a:accent5>
        <a:srgbClr val="6C99F3"/>
      </a:accent5>
      <a:accent6>
        <a:srgbClr val="24B3A4"/>
      </a:accent6>
      <a:hlink>
        <a:srgbClr val="6C99F3"/>
      </a:hlink>
      <a:folHlink>
        <a:srgbClr val="034A90"/>
      </a:folHlink>
    </a:clrScheme>
    <a:fontScheme name="INSIDESメインテーマ">
      <a:majorFont>
        <a:latin typeface="DengXian"/>
        <a:ea typeface="游ゴシック"/>
        <a:cs typeface=""/>
      </a:majorFont>
      <a:minorFont>
        <a:latin typeface="DengXian"/>
        <a:ea typeface="游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表紙２">
  <a:themeElements>
    <a:clrScheme name="INSIDES">
      <a:dk1>
        <a:srgbClr val="333333"/>
      </a:dk1>
      <a:lt1>
        <a:srgbClr val="BEBEBE"/>
      </a:lt1>
      <a:dk2>
        <a:srgbClr val="F3F3F3"/>
      </a:dk2>
      <a:lt2>
        <a:srgbClr val="FFFFFF"/>
      </a:lt2>
      <a:accent1>
        <a:srgbClr val="FF6C6C"/>
      </a:accent1>
      <a:accent2>
        <a:srgbClr val="F16F9B"/>
      </a:accent2>
      <a:accent3>
        <a:srgbClr val="B9B9B9"/>
      </a:accent3>
      <a:accent4>
        <a:srgbClr val="8A78E7"/>
      </a:accent4>
      <a:accent5>
        <a:srgbClr val="6C99F3"/>
      </a:accent5>
      <a:accent6>
        <a:srgbClr val="24B3A4"/>
      </a:accent6>
      <a:hlink>
        <a:srgbClr val="6C99F3"/>
      </a:hlink>
      <a:folHlink>
        <a:srgbClr val="034A90"/>
      </a:folHlink>
    </a:clrScheme>
    <a:fontScheme name="INSIDESメインテーマ">
      <a:majorFont>
        <a:latin typeface="DengXian"/>
        <a:ea typeface="游ゴシック"/>
        <a:cs typeface=""/>
      </a:majorFont>
      <a:minorFont>
        <a:latin typeface="DengXian"/>
        <a:ea typeface="游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表紙３">
  <a:themeElements>
    <a:clrScheme name="INSIDES">
      <a:dk1>
        <a:srgbClr val="333333"/>
      </a:dk1>
      <a:lt1>
        <a:srgbClr val="BEBEBE"/>
      </a:lt1>
      <a:dk2>
        <a:srgbClr val="F3F3F3"/>
      </a:dk2>
      <a:lt2>
        <a:srgbClr val="FFFFFF"/>
      </a:lt2>
      <a:accent1>
        <a:srgbClr val="FF6C6C"/>
      </a:accent1>
      <a:accent2>
        <a:srgbClr val="F16F9B"/>
      </a:accent2>
      <a:accent3>
        <a:srgbClr val="B9B9B9"/>
      </a:accent3>
      <a:accent4>
        <a:srgbClr val="8A78E7"/>
      </a:accent4>
      <a:accent5>
        <a:srgbClr val="6C99F3"/>
      </a:accent5>
      <a:accent6>
        <a:srgbClr val="24B3A4"/>
      </a:accent6>
      <a:hlink>
        <a:srgbClr val="6C99F3"/>
      </a:hlink>
      <a:folHlink>
        <a:srgbClr val="034A90"/>
      </a:folHlink>
    </a:clrScheme>
    <a:fontScheme name="INSIDESメインテーマ">
      <a:majorFont>
        <a:latin typeface="DengXian"/>
        <a:ea typeface="游ゴシック"/>
        <a:cs typeface=""/>
      </a:majorFont>
      <a:minorFont>
        <a:latin typeface="DengXian"/>
        <a:ea typeface="游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タイトル大">
  <a:themeElements>
    <a:clrScheme name="INSIDES">
      <a:dk1>
        <a:srgbClr val="333333"/>
      </a:dk1>
      <a:lt1>
        <a:srgbClr val="BEBEBE"/>
      </a:lt1>
      <a:dk2>
        <a:srgbClr val="F3F3F3"/>
      </a:dk2>
      <a:lt2>
        <a:srgbClr val="FFFFFF"/>
      </a:lt2>
      <a:accent1>
        <a:srgbClr val="FF6C6C"/>
      </a:accent1>
      <a:accent2>
        <a:srgbClr val="F16F9B"/>
      </a:accent2>
      <a:accent3>
        <a:srgbClr val="B9B9B9"/>
      </a:accent3>
      <a:accent4>
        <a:srgbClr val="8A78E7"/>
      </a:accent4>
      <a:accent5>
        <a:srgbClr val="6C99F3"/>
      </a:accent5>
      <a:accent6>
        <a:srgbClr val="24B3A4"/>
      </a:accent6>
      <a:hlink>
        <a:srgbClr val="6C99F3"/>
      </a:hlink>
      <a:folHlink>
        <a:srgbClr val="034A90"/>
      </a:folHlink>
    </a:clrScheme>
    <a:fontScheme name="INSIDESメインテーマ">
      <a:majorFont>
        <a:latin typeface="DengXian"/>
        <a:ea typeface="游ゴシック"/>
        <a:cs typeface=""/>
      </a:majorFont>
      <a:minorFont>
        <a:latin typeface="DengXian"/>
        <a:ea typeface="游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タイトル中">
  <a:themeElements>
    <a:clrScheme name="INSIDES">
      <a:dk1>
        <a:srgbClr val="333333"/>
      </a:dk1>
      <a:lt1>
        <a:srgbClr val="BEBEBE"/>
      </a:lt1>
      <a:dk2>
        <a:srgbClr val="F3F3F3"/>
      </a:dk2>
      <a:lt2>
        <a:srgbClr val="FFFFFF"/>
      </a:lt2>
      <a:accent1>
        <a:srgbClr val="FF6C6C"/>
      </a:accent1>
      <a:accent2>
        <a:srgbClr val="F16F9B"/>
      </a:accent2>
      <a:accent3>
        <a:srgbClr val="B9B9B9"/>
      </a:accent3>
      <a:accent4>
        <a:srgbClr val="8A78E7"/>
      </a:accent4>
      <a:accent5>
        <a:srgbClr val="6C99F3"/>
      </a:accent5>
      <a:accent6>
        <a:srgbClr val="24B3A4"/>
      </a:accent6>
      <a:hlink>
        <a:srgbClr val="6C99F3"/>
      </a:hlink>
      <a:folHlink>
        <a:srgbClr val="034A90"/>
      </a:folHlink>
    </a:clrScheme>
    <a:fontScheme name="INSIDESメインテーマ">
      <a:majorFont>
        <a:latin typeface="DengXian"/>
        <a:ea typeface="游ゴシック"/>
        <a:cs typeface=""/>
      </a:majorFont>
      <a:minorFont>
        <a:latin typeface="DengXian"/>
        <a:ea typeface="游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中ページ">
  <a:themeElements>
    <a:clrScheme name="INSIDES">
      <a:dk1>
        <a:srgbClr val="333333"/>
      </a:dk1>
      <a:lt1>
        <a:srgbClr val="BEBEBE"/>
      </a:lt1>
      <a:dk2>
        <a:srgbClr val="F3F3F3"/>
      </a:dk2>
      <a:lt2>
        <a:srgbClr val="FFFFFF"/>
      </a:lt2>
      <a:accent1>
        <a:srgbClr val="FF6C6C"/>
      </a:accent1>
      <a:accent2>
        <a:srgbClr val="F16F9B"/>
      </a:accent2>
      <a:accent3>
        <a:srgbClr val="B9B9B9"/>
      </a:accent3>
      <a:accent4>
        <a:srgbClr val="8A78E7"/>
      </a:accent4>
      <a:accent5>
        <a:srgbClr val="6C99F3"/>
      </a:accent5>
      <a:accent6>
        <a:srgbClr val="24B3A4"/>
      </a:accent6>
      <a:hlink>
        <a:srgbClr val="6C99F3"/>
      </a:hlink>
      <a:folHlink>
        <a:srgbClr val="034A90"/>
      </a:folHlink>
    </a:clrScheme>
    <a:fontScheme name="INSIDESメインテーマ">
      <a:majorFont>
        <a:latin typeface="DengXian"/>
        <a:ea typeface="游ゴシック"/>
        <a:cs typeface=""/>
      </a:majorFont>
      <a:minorFont>
        <a:latin typeface="DengXian"/>
        <a:ea typeface="游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タイトル中">
  <a:themeElements>
    <a:clrScheme name="INSIDES">
      <a:dk1>
        <a:srgbClr val="333333"/>
      </a:dk1>
      <a:lt1>
        <a:srgbClr val="BEBEBE"/>
      </a:lt1>
      <a:dk2>
        <a:srgbClr val="F3F3F3"/>
      </a:dk2>
      <a:lt2>
        <a:srgbClr val="FFFFFF"/>
      </a:lt2>
      <a:accent1>
        <a:srgbClr val="FF6C6C"/>
      </a:accent1>
      <a:accent2>
        <a:srgbClr val="F16F9B"/>
      </a:accent2>
      <a:accent3>
        <a:srgbClr val="B9B9B9"/>
      </a:accent3>
      <a:accent4>
        <a:srgbClr val="8A78E7"/>
      </a:accent4>
      <a:accent5>
        <a:srgbClr val="6C99F3"/>
      </a:accent5>
      <a:accent6>
        <a:srgbClr val="24B3A4"/>
      </a:accent6>
      <a:hlink>
        <a:srgbClr val="6C99F3"/>
      </a:hlink>
      <a:folHlink>
        <a:srgbClr val="034A90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中ページ特殊">
  <a:themeElements>
    <a:clrScheme name="INSIDES">
      <a:dk1>
        <a:srgbClr val="333333"/>
      </a:dk1>
      <a:lt1>
        <a:srgbClr val="BEBEBE"/>
      </a:lt1>
      <a:dk2>
        <a:srgbClr val="F3F3F3"/>
      </a:dk2>
      <a:lt2>
        <a:srgbClr val="FFFFFF"/>
      </a:lt2>
      <a:accent1>
        <a:srgbClr val="FF6C6C"/>
      </a:accent1>
      <a:accent2>
        <a:srgbClr val="F16F9B"/>
      </a:accent2>
      <a:accent3>
        <a:srgbClr val="B9B9B9"/>
      </a:accent3>
      <a:accent4>
        <a:srgbClr val="8A78E7"/>
      </a:accent4>
      <a:accent5>
        <a:srgbClr val="6C99F3"/>
      </a:accent5>
      <a:accent6>
        <a:srgbClr val="24B3A4"/>
      </a:accent6>
      <a:hlink>
        <a:srgbClr val="6C99F3"/>
      </a:hlink>
      <a:folHlink>
        <a:srgbClr val="034A90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_中ページ">
  <a:themeElements>
    <a:clrScheme name="INSIDES">
      <a:dk1>
        <a:srgbClr val="333333"/>
      </a:dk1>
      <a:lt1>
        <a:srgbClr val="BEBEBE"/>
      </a:lt1>
      <a:dk2>
        <a:srgbClr val="F3F3F3"/>
      </a:dk2>
      <a:lt2>
        <a:srgbClr val="FFFFFF"/>
      </a:lt2>
      <a:accent1>
        <a:srgbClr val="FF6C6C"/>
      </a:accent1>
      <a:accent2>
        <a:srgbClr val="F16F9B"/>
      </a:accent2>
      <a:accent3>
        <a:srgbClr val="B9B9B9"/>
      </a:accent3>
      <a:accent4>
        <a:srgbClr val="8A78E7"/>
      </a:accent4>
      <a:accent5>
        <a:srgbClr val="597AF7"/>
      </a:accent5>
      <a:accent6>
        <a:srgbClr val="24B3A4"/>
      </a:accent6>
      <a:hlink>
        <a:srgbClr val="6C99F3"/>
      </a:hlink>
      <a:folHlink>
        <a:srgbClr val="034A90"/>
      </a:folHlink>
    </a:clrScheme>
    <a:fontScheme name="INSIDESメインテーマ">
      <a:majorFont>
        <a:latin typeface="DengXian"/>
        <a:ea typeface="游ゴシック"/>
        <a:cs typeface=""/>
      </a:majorFont>
      <a:minorFont>
        <a:latin typeface="DengXian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993FC1CC2BD51947BBCFC44769C28B94" ma:contentTypeVersion="4" ma:contentTypeDescription="新しいドキュメントを作成します。" ma:contentTypeScope="" ma:versionID="9ac352bafc101cdf7ab9df1a0f47b028">
  <xsd:schema xmlns:xsd="http://www.w3.org/2001/XMLSchema" xmlns:xs="http://www.w3.org/2001/XMLSchema" xmlns:p="http://schemas.microsoft.com/office/2006/metadata/properties" xmlns:ns2="08497126-b7fb-4a07-8971-b03a598bcb90" targetNamespace="http://schemas.microsoft.com/office/2006/metadata/properties" ma:root="true" ma:fieldsID="e8c40997c6e3f5ffe2e015f157a22d5f" ns2:_="">
    <xsd:import namespace="08497126-b7fb-4a07-8971-b03a598bcb9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497126-b7fb-4a07-8971-b03a598bcb9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3A30EC9-E215-442B-A36C-0E902DF4A12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E2BF308-3C2D-471F-8133-E801A968D807}">
  <ds:schemaRefs>
    <ds:schemaRef ds:uri="08497126-b7fb-4a07-8971-b03a598bcb90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8FE0A20D-2CD2-44ED-B88B-09CCC981DFA2}">
  <ds:schemaRefs>
    <ds:schemaRef ds:uri="http://schemas.microsoft.com/office/2006/documentManagement/types"/>
    <ds:schemaRef ds:uri="http://schemas.microsoft.com/office/2006/metadata/properties"/>
    <ds:schemaRef ds:uri="08497126-b7fb-4a07-8971-b03a598bcb90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www.w3.org/XML/1998/namespace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1995</TotalTime>
  <Words>729</Words>
  <Application>Microsoft Office PowerPoint</Application>
  <PresentationFormat>A4 210 x 297 mm</PresentationFormat>
  <Paragraphs>117</Paragraphs>
  <Slides>16</Slides>
  <Notes>11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9</vt:i4>
      </vt:variant>
      <vt:variant>
        <vt:lpstr>テーマ</vt:lpstr>
      </vt:variant>
      <vt:variant>
        <vt:i4>10</vt:i4>
      </vt:variant>
      <vt:variant>
        <vt:lpstr>スライド タイトル</vt:lpstr>
      </vt:variant>
      <vt:variant>
        <vt:i4>16</vt:i4>
      </vt:variant>
    </vt:vector>
  </HeadingPairs>
  <TitlesOfParts>
    <vt:vector size="35" baseType="lpstr">
      <vt:lpstr>DengXian</vt:lpstr>
      <vt:lpstr>Meiryo UI</vt:lpstr>
      <vt:lpstr>Yu Gothic</vt:lpstr>
      <vt:lpstr>Yu Gothic</vt:lpstr>
      <vt:lpstr>游ゴシック Light</vt:lpstr>
      <vt:lpstr>Arial</vt:lpstr>
      <vt:lpstr>Calibri</vt:lpstr>
      <vt:lpstr>Calibri Light</vt:lpstr>
      <vt:lpstr>Wingdings</vt:lpstr>
      <vt:lpstr>表紙１</vt:lpstr>
      <vt:lpstr>デザインの設定</vt:lpstr>
      <vt:lpstr>表紙２</vt:lpstr>
      <vt:lpstr>表紙３</vt:lpstr>
      <vt:lpstr>タイトル大</vt:lpstr>
      <vt:lpstr>タイトル中</vt:lpstr>
      <vt:lpstr>中ページ</vt:lpstr>
      <vt:lpstr>1_タイトル中</vt:lpstr>
      <vt:lpstr>2_中ページ特殊</vt:lpstr>
      <vt:lpstr>1_中ページ</vt:lpstr>
      <vt:lpstr>本資料の使い方</vt:lpstr>
      <vt:lpstr>インサイズ 2024年12月リニューアルのお知らせ</vt:lpstr>
      <vt:lpstr>CONTENTS</vt:lpstr>
      <vt:lpstr>PowerPoint プレゼンテーション</vt:lpstr>
      <vt:lpstr>12月24日、インサイズがリニューアルします。</vt:lpstr>
      <vt:lpstr>変わること・変わらないこと</vt:lpstr>
      <vt:lpstr>注意点</vt:lpstr>
      <vt:lpstr>PowerPoint プレゼンテーション</vt:lpstr>
      <vt:lpstr>画面は変わりますが、基本の使い方は変わりません</vt:lpstr>
      <vt:lpstr>画面イメージ：レポート閲覧</vt:lpstr>
      <vt:lpstr>機能改善：異動したメンバーの結果閲覧</vt:lpstr>
      <vt:lpstr>機能改善：個人結果へのアクセス</vt:lpstr>
      <vt:lpstr>機能改善：チームマップ</vt:lpstr>
      <vt:lpstr>操作方法詳細</vt:lpstr>
      <vt:lpstr>PowerPoint プレゼンテーション</vt:lpstr>
      <vt:lpstr>動画でわかる！利用イメージ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山田 純一</dc:creator>
  <cp:lastModifiedBy>鈴木 萌々子</cp:lastModifiedBy>
  <cp:revision>77</cp:revision>
  <dcterms:created xsi:type="dcterms:W3CDTF">2023-07-18T04:04:19Z</dcterms:created>
  <dcterms:modified xsi:type="dcterms:W3CDTF">2024-12-11T07:48:31Z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0x010100993FC1CC2BD51947BBCFC44769C28B94</vt:lpwstr>
  </property>
</Properties>
</file>